
<file path=[Content_Types].xml><?xml version="1.0" encoding="utf-8"?>
<Types xmlns="http://schemas.openxmlformats.org/package/2006/content-types">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258" r:id="rId5"/>
    <p:sldId id="259" r:id="rId6"/>
    <p:sldId id="260" r:id="rId7"/>
    <p:sldId id="261" r:id="rId8"/>
    <p:sldId id="262" r:id="rId9"/>
    <p:sldId id="266" r:id="rId10"/>
    <p:sldId id="267" r:id="rId11"/>
    <p:sldId id="269" r:id="rId12"/>
    <p:sldId id="297" r:id="rId13"/>
    <p:sldId id="288" r:id="rId14"/>
    <p:sldId id="296" r:id="rId15"/>
  </p:sldIdLst>
  <p:sldSz cx="9144000" cy="5143500" type="screen16x9"/>
  <p:notesSz cx="6858000" cy="9144000"/>
  <p:embeddedFontLst>
    <p:embeddedFont>
      <p:font typeface="Montserrat" panose="00000500000000000000"/>
      <p:regular r:id="rId19"/>
    </p:embeddedFont>
    <p:embeddedFont>
      <p:font typeface="Montserrat Light" panose="00000500000000000000"/>
      <p:regular r:id="rId20"/>
    </p:embeddedFont>
    <p:embeddedFont>
      <p:font typeface="Calibri" panose="020F0502020204030204" pitchFamily="34" charset="0"/>
      <p:regular r:id="rId21"/>
      <p:bold r:id="rId22"/>
      <p:italic r:id="rId23"/>
      <p:boldItalic r:id="rId24"/>
    </p:embeddedFont>
    <p:embeddedFont>
      <p:font typeface="Goudy Old Style" panose="02020502050305020303" pitchFamily="18" charset="0"/>
      <p:regular r:id="rId25"/>
      <p:bold r:id="rId26"/>
      <p:italic r:id="rId27"/>
    </p:embeddedFont>
    <p:embeddedFont>
      <p:font typeface="Bookman Old Style" panose="02050604050505020204" pitchFamily="18" charset="0"/>
      <p:regular r:id="rId28"/>
      <p:bold r:id="rId29"/>
      <p:italic r:id="rId30"/>
    </p:embeddedFont>
    <p:embeddedFont>
      <p:font typeface="Microsoft JhengHei UI Light" panose="020B0304030504040204" pitchFamily="34" charset="-120"/>
      <p:regular r:id="rId31"/>
    </p:embeddedFont>
    <p:embeddedFont>
      <p:font typeface="Montserrat" panose="00000500000000000000"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3950" autoAdjust="0"/>
  </p:normalViewPr>
  <p:slideViewPr>
    <p:cSldViewPr showGuides="1">
      <p:cViewPr>
        <p:scale>
          <a:sx n="110" d="100"/>
          <a:sy n="110" d="100"/>
        </p:scale>
        <p:origin x="-228" y="19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font" Target="fonts/font17.fntdata"/><Relationship Id="rId34" Type="http://schemas.openxmlformats.org/officeDocument/2006/relationships/font" Target="fonts/font16.fntdata"/><Relationship Id="rId33" Type="http://schemas.openxmlformats.org/officeDocument/2006/relationships/font" Target="fonts/font15.fntdata"/><Relationship Id="rId32" Type="http://schemas.openxmlformats.org/officeDocument/2006/relationships/font" Target="fonts/font14.fntdata"/><Relationship Id="rId31" Type="http://schemas.openxmlformats.org/officeDocument/2006/relationships/font" Target="fonts/font13.fntdata"/><Relationship Id="rId30" Type="http://schemas.openxmlformats.org/officeDocument/2006/relationships/font" Target="fonts/font12.fntdata"/><Relationship Id="rId3" Type="http://schemas.openxmlformats.org/officeDocument/2006/relationships/slide" Target="slides/slide1.xml"/><Relationship Id="rId29" Type="http://schemas.openxmlformats.org/officeDocument/2006/relationships/font" Target="fonts/font11.fntdata"/><Relationship Id="rId28" Type="http://schemas.openxmlformats.org/officeDocument/2006/relationships/font" Target="fonts/font10.fntdata"/><Relationship Id="rId27" Type="http://schemas.openxmlformats.org/officeDocument/2006/relationships/font" Target="fonts/font9.fntdata"/><Relationship Id="rId26" Type="http://schemas.openxmlformats.org/officeDocument/2006/relationships/font" Target="fonts/font8.fntdata"/><Relationship Id="rId25" Type="http://schemas.openxmlformats.org/officeDocument/2006/relationships/font" Target="fonts/font7.fntdata"/><Relationship Id="rId24" Type="http://schemas.openxmlformats.org/officeDocument/2006/relationships/font" Target="fonts/font6.fntdata"/><Relationship Id="rId23" Type="http://schemas.openxmlformats.org/officeDocument/2006/relationships/font" Target="fonts/font5.fntdata"/><Relationship Id="rId22" Type="http://schemas.openxmlformats.org/officeDocument/2006/relationships/font" Target="fonts/font4.fntdata"/><Relationship Id="rId21" Type="http://schemas.openxmlformats.org/officeDocument/2006/relationships/font" Target="fonts/font3.fntdata"/><Relationship Id="rId20" Type="http://schemas.openxmlformats.org/officeDocument/2006/relationships/font" Target="fonts/font2.fntdata"/><Relationship Id="rId2" Type="http://schemas.openxmlformats.org/officeDocument/2006/relationships/theme" Target="theme/theme1.xml"/><Relationship Id="rId19" Type="http://schemas.openxmlformats.org/officeDocument/2006/relationships/font" Target="fonts/font1.fntdata"/><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18"/>
        <p:cNvGrpSpPr/>
        <p:nvPr/>
      </p:nvGrpSpPr>
      <p:grpSpPr>
        <a:xfrm>
          <a:off x="0" y="0"/>
          <a:ext cx="0" cy="0"/>
          <a:chOff x="0" y="0"/>
          <a:chExt cx="0" cy="0"/>
        </a:xfrm>
      </p:grpSpPr>
      <p:sp>
        <p:nvSpPr>
          <p:cNvPr id="519" name="Google Shape;519;gb30bb4f95a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b30bb4f95a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23"/>
        <p:cNvGrpSpPr/>
        <p:nvPr/>
      </p:nvGrpSpPr>
      <p:grpSpPr>
        <a:xfrm>
          <a:off x="0" y="0"/>
          <a:ext cx="0" cy="0"/>
          <a:chOff x="0" y="0"/>
          <a:chExt cx="0" cy="0"/>
        </a:xfrm>
      </p:grpSpPr>
      <p:sp>
        <p:nvSpPr>
          <p:cNvPr id="324" name="Google Shape;324;g8fc25fbfc5_1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fc25fbfc5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7"/>
        <p:cNvGrpSpPr/>
        <p:nvPr/>
      </p:nvGrpSpPr>
      <p:grpSpPr>
        <a:xfrm>
          <a:off x="0" y="0"/>
          <a:ext cx="0" cy="0"/>
          <a:chOff x="0" y="0"/>
          <a:chExt cx="0" cy="0"/>
        </a:xfrm>
      </p:grpSpPr>
      <p:sp>
        <p:nvSpPr>
          <p:cNvPr id="98" name="Google Shape;9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5"/>
        <p:cNvGrpSpPr/>
        <p:nvPr/>
      </p:nvGrpSpPr>
      <p:grpSpPr>
        <a:xfrm>
          <a:off x="0" y="0"/>
          <a:ext cx="0" cy="0"/>
          <a:chOff x="0" y="0"/>
          <a:chExt cx="0" cy="0"/>
        </a:xfrm>
      </p:grpSpPr>
      <p:sp>
        <p:nvSpPr>
          <p:cNvPr id="106" name="Google Shape;10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4"/>
        <p:cNvGrpSpPr/>
        <p:nvPr/>
      </p:nvGrpSpPr>
      <p:grpSpPr>
        <a:xfrm>
          <a:off x="0" y="0"/>
          <a:ext cx="0" cy="0"/>
          <a:chOff x="0" y="0"/>
          <a:chExt cx="0" cy="0"/>
        </a:xfrm>
      </p:grpSpPr>
      <p:sp>
        <p:nvSpPr>
          <p:cNvPr id="125" name="Google Shape;12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9"/>
        <p:cNvGrpSpPr/>
        <p:nvPr/>
      </p:nvGrpSpPr>
      <p:grpSpPr>
        <a:xfrm>
          <a:off x="0" y="0"/>
          <a:ext cx="0" cy="0"/>
          <a:chOff x="0" y="0"/>
          <a:chExt cx="0" cy="0"/>
        </a:xfrm>
      </p:grpSpPr>
      <p:sp>
        <p:nvSpPr>
          <p:cNvPr id="170" name="Google Shape;170;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5"/>
        <p:cNvGrpSpPr/>
        <p:nvPr/>
      </p:nvGrpSpPr>
      <p:grpSpPr>
        <a:xfrm>
          <a:off x="0" y="0"/>
          <a:ext cx="0" cy="0"/>
          <a:chOff x="0" y="0"/>
          <a:chExt cx="0" cy="0"/>
        </a:xfrm>
      </p:grpSpPr>
      <p:sp>
        <p:nvSpPr>
          <p:cNvPr id="176" name="Google Shape;17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4"/>
        <p:cNvGrpSpPr/>
        <p:nvPr/>
      </p:nvGrpSpPr>
      <p:grpSpPr>
        <a:xfrm>
          <a:off x="0" y="0"/>
          <a:ext cx="0" cy="0"/>
          <a:chOff x="0" y="0"/>
          <a:chExt cx="0" cy="0"/>
        </a:xfrm>
      </p:grpSpPr>
      <p:sp>
        <p:nvSpPr>
          <p:cNvPr id="205" name="Google Shape;205;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bg>
      <p:bgPr>
        <a:gradFill>
          <a:gsLst>
            <a:gs pos="0">
              <a:schemeClr val="accent2"/>
            </a:gs>
            <a:gs pos="100000">
              <a:schemeClr val="accent1"/>
            </a:gs>
          </a:gsLst>
          <a:path path="circle">
            <a:fillToRect/>
          </a:path>
          <a:tileRect/>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3078602" y="0"/>
            <a:ext cx="6065389" cy="5143642"/>
            <a:chOff x="2052402" y="0"/>
            <a:chExt cx="6065389" cy="5143642"/>
          </a:xfrm>
        </p:grpSpPr>
        <p:sp>
          <p:nvSpPr>
            <p:cNvPr id="11" name="Google Shape;11;p2"/>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gradFill>
              <a:gsLst>
                <a:gs pos="0">
                  <a:srgbClr val="00D0FF">
                    <a:alpha val="11764"/>
                    <a:alpha val="11730"/>
                  </a:srgbClr>
                </a:gs>
                <a:gs pos="100000">
                  <a:srgbClr val="00D0FF">
                    <a:alpha val="0"/>
                    <a:alpha val="11730"/>
                  </a:srgbClr>
                </a:gs>
              </a:gsLst>
              <a:path path="circle">
                <a:fillToRect/>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 name="Google Shape;12;p2"/>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 name="Google Shape;13;p2"/>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4" name="Google Shape;14;p2"/>
          <p:cNvSpPr txBox="1">
            <a:spLocks noGrp="1"/>
          </p:cNvSpPr>
          <p:nvPr>
            <p:ph type="ctrTitle"/>
          </p:nvPr>
        </p:nvSpPr>
        <p:spPr>
          <a:xfrm>
            <a:off x="685800" y="1771550"/>
            <a:ext cx="7772400" cy="16005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rgbClr val="D1F6FF"/>
            </a:gs>
          </a:gsLst>
          <a:path path="circle">
            <a:fillToRect/>
          </a:path>
          <a:tileRect/>
        </a:gradFill>
        <a:effectLst/>
      </p:bgPr>
    </p:bg>
    <p:spTree>
      <p:nvGrpSpPr>
        <p:cNvPr id="1" name="Shape 15"/>
        <p:cNvGrpSpPr/>
        <p:nvPr/>
      </p:nvGrpSpPr>
      <p:grpSpPr>
        <a:xfrm>
          <a:off x="0" y="0"/>
          <a:ext cx="0" cy="0"/>
          <a:chOff x="0" y="0"/>
          <a:chExt cx="0" cy="0"/>
        </a:xfrm>
      </p:grpSpPr>
      <p:grpSp>
        <p:nvGrpSpPr>
          <p:cNvPr id="16" name="Google Shape;16;p3"/>
          <p:cNvGrpSpPr/>
          <p:nvPr/>
        </p:nvGrpSpPr>
        <p:grpSpPr>
          <a:xfrm>
            <a:off x="3078602" y="0"/>
            <a:ext cx="6065389" cy="5143642"/>
            <a:chOff x="2052402" y="0"/>
            <a:chExt cx="6065389" cy="5143642"/>
          </a:xfrm>
        </p:grpSpPr>
        <p:sp>
          <p:nvSpPr>
            <p:cNvPr id="17" name="Google Shape;17;p3"/>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 name="Google Shape;18;p3"/>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 name="Google Shape;19;p3"/>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0" name="Google Shape;20;p3"/>
          <p:cNvSpPr txBox="1">
            <a:spLocks noGrp="1"/>
          </p:cNvSpPr>
          <p:nvPr>
            <p:ph type="ctrTitle"/>
          </p:nvPr>
        </p:nvSpPr>
        <p:spPr>
          <a:xfrm>
            <a:off x="685800" y="1668151"/>
            <a:ext cx="7772400" cy="13116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4800"/>
              <a:buNone/>
              <a:defRPr sz="4800">
                <a:solidFill>
                  <a:schemeClr val="accent2"/>
                </a:solidFill>
              </a:defRPr>
            </a:lvl1pPr>
            <a:lvl2pPr lvl="1" rtl="0">
              <a:spcBef>
                <a:spcPts val="0"/>
              </a:spcBef>
              <a:spcAft>
                <a:spcPts val="0"/>
              </a:spcAft>
              <a:buClr>
                <a:schemeClr val="accent2"/>
              </a:buClr>
              <a:buSzPts val="4800"/>
              <a:buNone/>
              <a:defRPr sz="4800">
                <a:solidFill>
                  <a:schemeClr val="accent2"/>
                </a:solidFill>
              </a:defRPr>
            </a:lvl2pPr>
            <a:lvl3pPr lvl="2" rtl="0">
              <a:spcBef>
                <a:spcPts val="0"/>
              </a:spcBef>
              <a:spcAft>
                <a:spcPts val="0"/>
              </a:spcAft>
              <a:buClr>
                <a:schemeClr val="accent2"/>
              </a:buClr>
              <a:buSzPts val="4800"/>
              <a:buNone/>
              <a:defRPr sz="4800">
                <a:solidFill>
                  <a:schemeClr val="accent2"/>
                </a:solidFill>
              </a:defRPr>
            </a:lvl3pPr>
            <a:lvl4pPr lvl="3" rtl="0">
              <a:spcBef>
                <a:spcPts val="0"/>
              </a:spcBef>
              <a:spcAft>
                <a:spcPts val="0"/>
              </a:spcAft>
              <a:buClr>
                <a:schemeClr val="accent2"/>
              </a:buClr>
              <a:buSzPts val="4800"/>
              <a:buNone/>
              <a:defRPr sz="4800">
                <a:solidFill>
                  <a:schemeClr val="accent2"/>
                </a:solidFill>
              </a:defRPr>
            </a:lvl4pPr>
            <a:lvl5pPr lvl="4" rtl="0">
              <a:spcBef>
                <a:spcPts val="0"/>
              </a:spcBef>
              <a:spcAft>
                <a:spcPts val="0"/>
              </a:spcAft>
              <a:buClr>
                <a:schemeClr val="accent2"/>
              </a:buClr>
              <a:buSzPts val="4800"/>
              <a:buNone/>
              <a:defRPr sz="4800">
                <a:solidFill>
                  <a:schemeClr val="accent2"/>
                </a:solidFill>
              </a:defRPr>
            </a:lvl5pPr>
            <a:lvl6pPr lvl="5" rtl="0">
              <a:spcBef>
                <a:spcPts val="0"/>
              </a:spcBef>
              <a:spcAft>
                <a:spcPts val="0"/>
              </a:spcAft>
              <a:buClr>
                <a:schemeClr val="accent2"/>
              </a:buClr>
              <a:buSzPts val="4800"/>
              <a:buNone/>
              <a:defRPr sz="4800">
                <a:solidFill>
                  <a:schemeClr val="accent2"/>
                </a:solidFill>
              </a:defRPr>
            </a:lvl6pPr>
            <a:lvl7pPr lvl="6" rtl="0">
              <a:spcBef>
                <a:spcPts val="0"/>
              </a:spcBef>
              <a:spcAft>
                <a:spcPts val="0"/>
              </a:spcAft>
              <a:buClr>
                <a:schemeClr val="accent2"/>
              </a:buClr>
              <a:buSzPts val="4800"/>
              <a:buNone/>
              <a:defRPr sz="4800">
                <a:solidFill>
                  <a:schemeClr val="accent2"/>
                </a:solidFill>
              </a:defRPr>
            </a:lvl7pPr>
            <a:lvl8pPr lvl="7" rtl="0">
              <a:spcBef>
                <a:spcPts val="0"/>
              </a:spcBef>
              <a:spcAft>
                <a:spcPts val="0"/>
              </a:spcAft>
              <a:buClr>
                <a:schemeClr val="accent2"/>
              </a:buClr>
              <a:buSzPts val="4800"/>
              <a:buNone/>
              <a:defRPr sz="4800">
                <a:solidFill>
                  <a:schemeClr val="accent2"/>
                </a:solidFill>
              </a:defRPr>
            </a:lvl8pPr>
            <a:lvl9pPr lvl="8" rtl="0">
              <a:spcBef>
                <a:spcPts val="0"/>
              </a:spcBef>
              <a:spcAft>
                <a:spcPts val="0"/>
              </a:spcAft>
              <a:buClr>
                <a:schemeClr val="accent2"/>
              </a:buClr>
              <a:buSzPts val="4800"/>
              <a:buNone/>
              <a:defRPr sz="4800">
                <a:solidFill>
                  <a:schemeClr val="accent2"/>
                </a:solidFill>
              </a:defRPr>
            </a:lvl9pPr>
          </a:lstStyle>
          <a:p/>
        </p:txBody>
      </p:sp>
      <p:sp>
        <p:nvSpPr>
          <p:cNvPr id="21" name="Google Shape;21;p3"/>
          <p:cNvSpPr txBox="1">
            <a:spLocks noGrp="1"/>
          </p:cNvSpPr>
          <p:nvPr>
            <p:ph type="subTitle" idx="1"/>
          </p:nvPr>
        </p:nvSpPr>
        <p:spPr>
          <a:xfrm>
            <a:off x="685800" y="3076652"/>
            <a:ext cx="7772400" cy="3987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600"/>
              </a:spcBef>
              <a:spcAft>
                <a:spcPts val="0"/>
              </a:spcAft>
              <a:buClr>
                <a:schemeClr val="dk1"/>
              </a:buClr>
              <a:buSzPts val="3000"/>
              <a:buNone/>
              <a:defRPr sz="3000"/>
            </a:lvl2pPr>
            <a:lvl3pPr lvl="2" rtl="0">
              <a:spcBef>
                <a:spcPts val="600"/>
              </a:spcBef>
              <a:spcAft>
                <a:spcPts val="0"/>
              </a:spcAft>
              <a:buSzPts val="3000"/>
              <a:buNone/>
              <a:defRPr sz="3000"/>
            </a:lvl3pPr>
            <a:lvl4pPr lvl="3" rtl="0">
              <a:spcBef>
                <a:spcPts val="600"/>
              </a:spcBef>
              <a:spcAft>
                <a:spcPts val="0"/>
              </a:spcAft>
              <a:buSzPts val="3000"/>
              <a:buNone/>
              <a:defRPr sz="3000"/>
            </a:lvl4pPr>
            <a:lvl5pPr lvl="4" rtl="0">
              <a:spcBef>
                <a:spcPts val="600"/>
              </a:spcBef>
              <a:spcAft>
                <a:spcPts val="0"/>
              </a:spcAft>
              <a:buSzPts val="3000"/>
              <a:buNone/>
              <a:defRPr sz="3000"/>
            </a:lvl5pPr>
            <a:lvl6pPr lvl="5" rtl="0">
              <a:spcBef>
                <a:spcPts val="600"/>
              </a:spcBef>
              <a:spcAft>
                <a:spcPts val="0"/>
              </a:spcAft>
              <a:buSzPts val="3000"/>
              <a:buNone/>
              <a:defRPr sz="3000"/>
            </a:lvl6pPr>
            <a:lvl7pPr lvl="6" rtl="0">
              <a:spcBef>
                <a:spcPts val="600"/>
              </a:spcBef>
              <a:spcAft>
                <a:spcPts val="0"/>
              </a:spcAft>
              <a:buSzPts val="3000"/>
              <a:buNone/>
              <a:defRPr sz="3000"/>
            </a:lvl7pPr>
            <a:lvl8pPr lvl="7" rtl="0">
              <a:spcBef>
                <a:spcPts val="600"/>
              </a:spcBef>
              <a:spcAft>
                <a:spcPts val="0"/>
              </a:spcAft>
              <a:buSzPts val="3000"/>
              <a:buNone/>
              <a:defRPr sz="3000"/>
            </a:lvl8pPr>
            <a:lvl9pPr lvl="8" rtl="0">
              <a:spcBef>
                <a:spcPts val="600"/>
              </a:spcBef>
              <a:spcAft>
                <a:spcPts val="600"/>
              </a:spcAft>
              <a:buSzPts val="3000"/>
              <a:buNone/>
              <a:defRPr sz="3000"/>
            </a:lvl9pPr>
          </a:lstStyle>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dk1"/>
            </a:gs>
            <a:gs pos="100000">
              <a:schemeClr val="accent2"/>
            </a:gs>
          </a:gsLst>
          <a:path path="circle">
            <a:fillToRect/>
          </a:path>
          <a:tileRect/>
        </a:gradFill>
        <a:effectLst/>
      </p:bgPr>
    </p:bg>
    <p:spTree>
      <p:nvGrpSpPr>
        <p:cNvPr id="1" name="Shape 22"/>
        <p:cNvGrpSpPr/>
        <p:nvPr/>
      </p:nvGrpSpPr>
      <p:grpSpPr>
        <a:xfrm>
          <a:off x="0" y="0"/>
          <a:ext cx="0" cy="0"/>
          <a:chOff x="0" y="0"/>
          <a:chExt cx="0" cy="0"/>
        </a:xfrm>
      </p:grpSpPr>
      <p:grpSp>
        <p:nvGrpSpPr>
          <p:cNvPr id="23" name="Google Shape;23;p4"/>
          <p:cNvGrpSpPr/>
          <p:nvPr/>
        </p:nvGrpSpPr>
        <p:grpSpPr>
          <a:xfrm>
            <a:off x="3078602" y="0"/>
            <a:ext cx="6065389" cy="5143642"/>
            <a:chOff x="2052402" y="0"/>
            <a:chExt cx="6065389" cy="5143642"/>
          </a:xfrm>
        </p:grpSpPr>
        <p:sp>
          <p:nvSpPr>
            <p:cNvPr id="24" name="Google Shape;24;p4"/>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 name="Google Shape;25;p4"/>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 name="Google Shape;26;p4"/>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7" name="Google Shape;27;p4"/>
          <p:cNvSpPr txBox="1">
            <a:spLocks noGrp="1"/>
          </p:cNvSpPr>
          <p:nvPr>
            <p:ph type="body" idx="1"/>
          </p:nvPr>
        </p:nvSpPr>
        <p:spPr>
          <a:xfrm>
            <a:off x="810450" y="1593500"/>
            <a:ext cx="5783700" cy="2736900"/>
          </a:xfrm>
          <a:prstGeom prst="rect">
            <a:avLst/>
          </a:prstGeom>
        </p:spPr>
        <p:txBody>
          <a:bodyPr spcFirstLastPara="1" wrap="square" lIns="0" tIns="0" rIns="0" bIns="0" anchor="t" anchorCtr="0">
            <a:noAutofit/>
          </a:bodyPr>
          <a:lstStyle>
            <a:lvl1pPr marL="457200" lvl="0" indent="-431800" rtl="0">
              <a:spcBef>
                <a:spcPts val="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rtl="0">
              <a:spcBef>
                <a:spcPts val="600"/>
              </a:spcBef>
              <a:spcAft>
                <a:spcPts val="600"/>
              </a:spcAft>
              <a:buClr>
                <a:schemeClr val="lt1"/>
              </a:buClr>
              <a:buSzPts val="3200"/>
              <a:buChar char="■"/>
              <a:defRPr sz="3200">
                <a:solidFill>
                  <a:schemeClr val="lt1"/>
                </a:solidFill>
              </a:defRPr>
            </a:lvl9pPr>
          </a:lstStyle>
          <a:p/>
        </p:txBody>
      </p:sp>
      <p:sp>
        <p:nvSpPr>
          <p:cNvPr id="28" name="Google Shape;28;p4"/>
          <p:cNvSpPr txBox="1"/>
          <p:nvPr/>
        </p:nvSpPr>
        <p:spPr>
          <a:xfrm>
            <a:off x="810450" y="670269"/>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GB" sz="9600" b="1">
                <a:solidFill>
                  <a:schemeClr val="lt1"/>
                </a:solidFill>
                <a:latin typeface="Montserrat" panose="00000500000000000000"/>
                <a:ea typeface="Montserrat" panose="00000500000000000000"/>
                <a:cs typeface="Montserrat" panose="00000500000000000000"/>
                <a:sym typeface="Montserrat" panose="00000500000000000000"/>
              </a:rPr>
              <a:t>“</a:t>
            </a:r>
            <a:endParaRPr sz="9600" b="1">
              <a:solidFill>
                <a:schemeClr val="lt1"/>
              </a:solidFill>
              <a:latin typeface="Montserrat" panose="00000500000000000000"/>
              <a:ea typeface="Montserrat" panose="00000500000000000000"/>
              <a:cs typeface="Montserrat" panose="00000500000000000000"/>
              <a:sym typeface="Montserrat" panose="00000500000000000000"/>
            </a:endParaRPr>
          </a:p>
        </p:txBody>
      </p:sp>
      <p:sp>
        <p:nvSpPr>
          <p:cNvPr id="29" name="Google Shape;29;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1" name="Shape 30"/>
        <p:cNvGrpSpPr/>
        <p:nvPr/>
      </p:nvGrpSpPr>
      <p:grpSpPr>
        <a:xfrm>
          <a:off x="0" y="0"/>
          <a:ext cx="0" cy="0"/>
          <a:chOff x="0" y="0"/>
          <a:chExt cx="0" cy="0"/>
        </a:xfrm>
      </p:grpSpPr>
      <p:grpSp>
        <p:nvGrpSpPr>
          <p:cNvPr id="31" name="Google Shape;31;p5"/>
          <p:cNvGrpSpPr/>
          <p:nvPr/>
        </p:nvGrpSpPr>
        <p:grpSpPr>
          <a:xfrm>
            <a:off x="5005048" y="0"/>
            <a:ext cx="4138960" cy="5143642"/>
            <a:chOff x="5005048" y="0"/>
            <a:chExt cx="4138960" cy="5143642"/>
          </a:xfrm>
        </p:grpSpPr>
        <p:sp>
          <p:nvSpPr>
            <p:cNvPr id="32" name="Google Shape;32;p5"/>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 name="Google Shape;33;p5"/>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 name="Google Shape;34;p5"/>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35" name="Google Shape;35;p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 name="Google Shape;36;p5"/>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p:txBody>
      </p:sp>
      <p:sp>
        <p:nvSpPr>
          <p:cNvPr id="37" name="Google Shape;37;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7"/>
        <p:cNvGrpSpPr/>
        <p:nvPr/>
      </p:nvGrpSpPr>
      <p:grpSpPr>
        <a:xfrm>
          <a:off x="0" y="0"/>
          <a:ext cx="0" cy="0"/>
          <a:chOff x="0" y="0"/>
          <a:chExt cx="0" cy="0"/>
        </a:xfrm>
      </p:grpSpPr>
      <p:grpSp>
        <p:nvGrpSpPr>
          <p:cNvPr id="58" name="Google Shape;58;p8"/>
          <p:cNvGrpSpPr/>
          <p:nvPr/>
        </p:nvGrpSpPr>
        <p:grpSpPr>
          <a:xfrm>
            <a:off x="5005048" y="0"/>
            <a:ext cx="4138960" cy="5143642"/>
            <a:chOff x="5005048" y="0"/>
            <a:chExt cx="4138960" cy="5143642"/>
          </a:xfrm>
        </p:grpSpPr>
        <p:sp>
          <p:nvSpPr>
            <p:cNvPr id="59" name="Google Shape;59;p8"/>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 name="Google Shape;60;p8"/>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 name="Google Shape;61;p8"/>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2" name="Google Shape;62;p8"/>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3" name="Google Shape;6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1"/>
        <p:cNvGrpSpPr/>
        <p:nvPr/>
      </p:nvGrpSpPr>
      <p:grpSpPr>
        <a:xfrm>
          <a:off x="0" y="0"/>
          <a:ext cx="0" cy="0"/>
          <a:chOff x="0" y="0"/>
          <a:chExt cx="0" cy="0"/>
        </a:xfrm>
      </p:grpSpPr>
      <p:grpSp>
        <p:nvGrpSpPr>
          <p:cNvPr id="72" name="Google Shape;72;p10"/>
          <p:cNvGrpSpPr/>
          <p:nvPr/>
        </p:nvGrpSpPr>
        <p:grpSpPr>
          <a:xfrm>
            <a:off x="3078602" y="0"/>
            <a:ext cx="6065389" cy="5143642"/>
            <a:chOff x="2052402" y="0"/>
            <a:chExt cx="6065389" cy="5143642"/>
          </a:xfrm>
        </p:grpSpPr>
        <p:sp>
          <p:nvSpPr>
            <p:cNvPr id="73" name="Google Shape;73;p10"/>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4" name="Google Shape;74;p10"/>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 name="Google Shape;75;p10"/>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6" name="Google Shape;76;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chemeClr val="accent2"/>
            </a:gs>
            <a:gs pos="100000">
              <a:schemeClr val="accent1"/>
            </a:gs>
          </a:gsLst>
          <a:path path="circle">
            <a:fillToRect/>
          </a:path>
          <a:tileRect/>
        </a:gradFill>
        <a:effectLst/>
      </p:bgPr>
    </p:bg>
    <p:spTree>
      <p:nvGrpSpPr>
        <p:cNvPr id="1" name="Shape 77"/>
        <p:cNvGrpSpPr/>
        <p:nvPr/>
      </p:nvGrpSpPr>
      <p:grpSpPr>
        <a:xfrm>
          <a:off x="0" y="0"/>
          <a:ext cx="0" cy="0"/>
          <a:chOff x="0" y="0"/>
          <a:chExt cx="0" cy="0"/>
        </a:xfrm>
      </p:grpSpPr>
      <p:grpSp>
        <p:nvGrpSpPr>
          <p:cNvPr id="78" name="Google Shape;78;p11"/>
          <p:cNvGrpSpPr/>
          <p:nvPr/>
        </p:nvGrpSpPr>
        <p:grpSpPr>
          <a:xfrm>
            <a:off x="3078602" y="0"/>
            <a:ext cx="6065389" cy="5143642"/>
            <a:chOff x="2052402" y="0"/>
            <a:chExt cx="6065389" cy="5143642"/>
          </a:xfrm>
        </p:grpSpPr>
        <p:sp>
          <p:nvSpPr>
            <p:cNvPr id="79" name="Google Shape;79;p11"/>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 name="Google Shape;80;p11"/>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 name="Google Shape;81;p11"/>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2" name="Google Shape;82;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1pPr>
            <a:lvl2pPr lvl="1"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2pPr>
            <a:lvl3pPr lvl="2"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3pPr>
            <a:lvl4pPr lvl="3"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4pPr>
            <a:lvl5pPr lvl="4"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5pPr>
            <a:lvl6pPr lvl="5"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6pPr>
            <a:lvl7pPr lvl="6"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7pPr>
            <a:lvl8pPr lvl="7"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8pPr>
            <a:lvl9pPr lvl="8" rtl="0">
              <a:lnSpc>
                <a:spcPct val="90000"/>
              </a:lnSpc>
              <a:spcBef>
                <a:spcPts val="0"/>
              </a:spcBef>
              <a:spcAft>
                <a:spcPts val="0"/>
              </a:spcAft>
              <a:buClr>
                <a:schemeClr val="accent1"/>
              </a:buClr>
              <a:buSzPts val="3000"/>
              <a:buFont typeface="Montserrat" panose="00000500000000000000"/>
              <a:buNone/>
              <a:defRPr sz="3000" b="1">
                <a:solidFill>
                  <a:schemeClr val="accent1"/>
                </a:solidFill>
                <a:latin typeface="Montserrat" panose="00000500000000000000"/>
                <a:ea typeface="Montserrat" panose="00000500000000000000"/>
                <a:cs typeface="Montserrat" panose="00000500000000000000"/>
                <a:sym typeface="Montserrat" panose="00000500000000000000"/>
              </a:defRPr>
            </a:lvl9pPr>
          </a:lstStyle>
          <a:p/>
        </p:txBody>
      </p:sp>
      <p:sp>
        <p:nvSpPr>
          <p:cNvPr id="7" name="Google Shape;7;p1"/>
          <p:cNvSpPr txBox="1">
            <a:spLocks noGrp="1"/>
          </p:cNvSpPr>
          <p:nvPr>
            <p:ph type="body" idx="1"/>
          </p:nvPr>
        </p:nvSpPr>
        <p:spPr>
          <a:xfrm>
            <a:off x="855300" y="1430147"/>
            <a:ext cx="7433400" cy="30339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1pPr>
            <a:lvl2pPr marL="914400" lvl="1" indent="-381000" rtl="0">
              <a:spcBef>
                <a:spcPts val="600"/>
              </a:spcBef>
              <a:spcAft>
                <a:spcPts val="0"/>
              </a:spcAft>
              <a:buClr>
                <a:schemeClr val="accent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2pPr>
            <a:lvl3pPr marL="1371600" lvl="2" indent="-381000" rtl="0">
              <a:spcBef>
                <a:spcPts val="600"/>
              </a:spcBef>
              <a:spcAft>
                <a:spcPts val="0"/>
              </a:spcAft>
              <a:buClr>
                <a:schemeClr val="dk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3pPr>
            <a:lvl4pPr marL="1828800" lvl="3" indent="-381000" rtl="0">
              <a:spcBef>
                <a:spcPts val="600"/>
              </a:spcBef>
              <a:spcAft>
                <a:spcPts val="0"/>
              </a:spcAft>
              <a:buClr>
                <a:schemeClr val="dk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4pPr>
            <a:lvl5pPr marL="2286000" lvl="4" indent="-381000" rtl="0">
              <a:spcBef>
                <a:spcPts val="600"/>
              </a:spcBef>
              <a:spcAft>
                <a:spcPts val="0"/>
              </a:spcAft>
              <a:buClr>
                <a:schemeClr val="dk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5pPr>
            <a:lvl6pPr marL="2743200" lvl="5" indent="-381000" rtl="0">
              <a:spcBef>
                <a:spcPts val="600"/>
              </a:spcBef>
              <a:spcAft>
                <a:spcPts val="0"/>
              </a:spcAft>
              <a:buClr>
                <a:schemeClr val="dk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6pPr>
            <a:lvl7pPr marL="3200400" lvl="6" indent="-381000" rtl="0">
              <a:spcBef>
                <a:spcPts val="600"/>
              </a:spcBef>
              <a:spcAft>
                <a:spcPts val="0"/>
              </a:spcAft>
              <a:buClr>
                <a:schemeClr val="dk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7pPr>
            <a:lvl8pPr marL="3657600" lvl="7" indent="-381000" rtl="0">
              <a:spcBef>
                <a:spcPts val="600"/>
              </a:spcBef>
              <a:spcAft>
                <a:spcPts val="0"/>
              </a:spcAft>
              <a:buClr>
                <a:schemeClr val="dk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8pPr>
            <a:lvl9pPr marL="4114800" lvl="8" indent="-381000" rtl="0">
              <a:spcBef>
                <a:spcPts val="600"/>
              </a:spcBef>
              <a:spcAft>
                <a:spcPts val="600"/>
              </a:spcAft>
              <a:buClr>
                <a:schemeClr val="dk1"/>
              </a:buClr>
              <a:buSzPts val="2400"/>
              <a:buFont typeface="Montserrat Light" panose="00000500000000000000"/>
              <a:buChar char="■"/>
              <a:defRPr sz="2400">
                <a:solidFill>
                  <a:schemeClr val="dk1"/>
                </a:solidFill>
                <a:latin typeface="Montserrat Light" panose="00000500000000000000"/>
                <a:ea typeface="Montserrat Light" panose="00000500000000000000"/>
                <a:cs typeface="Montserrat Light" panose="00000500000000000000"/>
                <a:sym typeface="Montserrat Light" panose="00000500000000000000"/>
              </a:defRPr>
            </a:lvl9pPr>
          </a:lstStyle>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dk2"/>
                </a:solidFill>
                <a:latin typeface="Montserrat" panose="00000500000000000000"/>
                <a:ea typeface="Montserrat" panose="00000500000000000000"/>
                <a:cs typeface="Montserrat" panose="00000500000000000000"/>
                <a:sym typeface="Montserrat" panose="00000500000000000000"/>
              </a:defRPr>
            </a:lvl1pPr>
            <a:lvl2pPr lvl="1" algn="r" rtl="0">
              <a:buNone/>
              <a:defRPr sz="1300" b="1">
                <a:solidFill>
                  <a:schemeClr val="dk2"/>
                </a:solidFill>
                <a:latin typeface="Montserrat" panose="00000500000000000000"/>
                <a:ea typeface="Montserrat" panose="00000500000000000000"/>
                <a:cs typeface="Montserrat" panose="00000500000000000000"/>
                <a:sym typeface="Montserrat" panose="00000500000000000000"/>
              </a:defRPr>
            </a:lvl2pPr>
            <a:lvl3pPr lvl="2" algn="r" rtl="0">
              <a:buNone/>
              <a:defRPr sz="1300" b="1">
                <a:solidFill>
                  <a:schemeClr val="dk2"/>
                </a:solidFill>
                <a:latin typeface="Montserrat" panose="00000500000000000000"/>
                <a:ea typeface="Montserrat" panose="00000500000000000000"/>
                <a:cs typeface="Montserrat" panose="00000500000000000000"/>
                <a:sym typeface="Montserrat" panose="00000500000000000000"/>
              </a:defRPr>
            </a:lvl3pPr>
            <a:lvl4pPr lvl="3" algn="r" rtl="0">
              <a:buNone/>
              <a:defRPr sz="1300" b="1">
                <a:solidFill>
                  <a:schemeClr val="dk2"/>
                </a:solidFill>
                <a:latin typeface="Montserrat" panose="00000500000000000000"/>
                <a:ea typeface="Montserrat" panose="00000500000000000000"/>
                <a:cs typeface="Montserrat" panose="00000500000000000000"/>
                <a:sym typeface="Montserrat" panose="00000500000000000000"/>
              </a:defRPr>
            </a:lvl4pPr>
            <a:lvl5pPr lvl="4" algn="r" rtl="0">
              <a:buNone/>
              <a:defRPr sz="1300" b="1">
                <a:solidFill>
                  <a:schemeClr val="dk2"/>
                </a:solidFill>
                <a:latin typeface="Montserrat" panose="00000500000000000000"/>
                <a:ea typeface="Montserrat" panose="00000500000000000000"/>
                <a:cs typeface="Montserrat" panose="00000500000000000000"/>
                <a:sym typeface="Montserrat" panose="00000500000000000000"/>
              </a:defRPr>
            </a:lvl5pPr>
            <a:lvl6pPr lvl="5" algn="r" rtl="0">
              <a:buNone/>
              <a:defRPr sz="1300" b="1">
                <a:solidFill>
                  <a:schemeClr val="dk2"/>
                </a:solidFill>
                <a:latin typeface="Montserrat" panose="00000500000000000000"/>
                <a:ea typeface="Montserrat" panose="00000500000000000000"/>
                <a:cs typeface="Montserrat" panose="00000500000000000000"/>
                <a:sym typeface="Montserrat" panose="00000500000000000000"/>
              </a:defRPr>
            </a:lvl6pPr>
            <a:lvl7pPr lvl="6" algn="r" rtl="0">
              <a:buNone/>
              <a:defRPr sz="1300" b="1">
                <a:solidFill>
                  <a:schemeClr val="dk2"/>
                </a:solidFill>
                <a:latin typeface="Montserrat" panose="00000500000000000000"/>
                <a:ea typeface="Montserrat" panose="00000500000000000000"/>
                <a:cs typeface="Montserrat" panose="00000500000000000000"/>
                <a:sym typeface="Montserrat" panose="00000500000000000000"/>
              </a:defRPr>
            </a:lvl7pPr>
            <a:lvl8pPr lvl="7" algn="r" rtl="0">
              <a:buNone/>
              <a:defRPr sz="1300" b="1">
                <a:solidFill>
                  <a:schemeClr val="dk2"/>
                </a:solidFill>
                <a:latin typeface="Montserrat" panose="00000500000000000000"/>
                <a:ea typeface="Montserrat" panose="00000500000000000000"/>
                <a:cs typeface="Montserrat" panose="00000500000000000000"/>
                <a:sym typeface="Montserrat" panose="00000500000000000000"/>
              </a:defRPr>
            </a:lvl8pPr>
            <a:lvl9pPr lvl="8" algn="r" rtl="0">
              <a:buNone/>
              <a:defRPr sz="1300" b="1">
                <a:solidFill>
                  <a:schemeClr val="dk2"/>
                </a:solidFill>
                <a:latin typeface="Montserrat" panose="00000500000000000000"/>
                <a:ea typeface="Montserrat" panose="00000500000000000000"/>
                <a:cs typeface="Montserrat" panose="00000500000000000000"/>
                <a:sym typeface="Montserrat" panose="000005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9" Type="http://schemas.microsoft.com/office/2007/relationships/hdphoto" Target="../media/image10.wdp"/><Relationship Id="rId8" Type="http://schemas.openxmlformats.org/officeDocument/2006/relationships/image" Target="../media/image9.jpeg"/><Relationship Id="rId7" Type="http://schemas.microsoft.com/office/2007/relationships/hdphoto" Target="../media/image8.wdp"/><Relationship Id="rId6" Type="http://schemas.openxmlformats.org/officeDocument/2006/relationships/image" Target="../media/image7.jpeg"/><Relationship Id="rId5" Type="http://schemas.microsoft.com/office/2007/relationships/hdphoto" Target="../media/image6.wdp"/><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1" Type="http://schemas.openxmlformats.org/officeDocument/2006/relationships/notesSlide" Target="../notesSlides/notesSlide10.xml"/><Relationship Id="rId10" Type="http://schemas.openxmlformats.org/officeDocument/2006/relationships/slideLayout" Target="../slideLayouts/slideLayout5.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hyperlink" Target="https://www.google.com/maps/search/1846+E.+Innovation+Park+Dr.,+STE+100+%0d%0a++++++++++++Oro+Valley%0d%0a++++++++++++,+AZ+85755?entry=gmail&amp;source=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hyperlink" Target="mailto:support@inovirexitsystem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hyperlink" Target="https://www.slidescarnival.com/extra-free-resources-icons-and-maps/?utm_source=templa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ctrTitle"/>
          </p:nvPr>
        </p:nvSpPr>
        <p:spPr>
          <a:xfrm>
            <a:off x="685800" y="1771550"/>
            <a:ext cx="7772400" cy="1600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dirty="0" smtClean="0"/>
              <a:t>Inovirex IT Systems</a:t>
            </a:r>
            <a:endParaRPr lang="en-GB" dirty="0" smtClean="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3" name="TextBox 2"/>
          <p:cNvSpPr txBox="1"/>
          <p:nvPr/>
        </p:nvSpPr>
        <p:spPr>
          <a:xfrm>
            <a:off x="285720" y="857238"/>
            <a:ext cx="4214842" cy="523220"/>
          </a:xfrm>
          <a:prstGeom prst="rect">
            <a:avLst/>
          </a:prstGeom>
          <a:noFill/>
        </p:spPr>
        <p:txBody>
          <a:bodyPr wrap="square" rtlCol="0">
            <a:spAutoFit/>
          </a:bodyPr>
          <a:lstStyle/>
          <a:p>
            <a:r>
              <a:rPr lang="en-GB" sz="2800" dirty="0" smtClean="0">
                <a:solidFill>
                  <a:schemeClr val="bg1"/>
                </a:solidFill>
              </a:rPr>
              <a:t>Our Happy Customers:</a:t>
            </a:r>
            <a:endParaRPr lang="en-GB" sz="2800" dirty="0">
              <a:solidFill>
                <a:schemeClr val="bg1"/>
              </a:solidFill>
            </a:endParaRPr>
          </a:p>
        </p:txBody>
      </p:sp>
      <p:sp>
        <p:nvSpPr>
          <p:cNvPr id="6" name="TextBox 5"/>
          <p:cNvSpPr txBox="1"/>
          <p:nvPr/>
        </p:nvSpPr>
        <p:spPr>
          <a:xfrm>
            <a:off x="714348" y="1785932"/>
            <a:ext cx="4286280" cy="2246769"/>
          </a:xfrm>
          <a:prstGeom prst="rect">
            <a:avLst/>
          </a:prstGeom>
          <a:noFill/>
        </p:spPr>
        <p:txBody>
          <a:bodyPr wrap="square" rtlCol="0">
            <a:spAutoFit/>
          </a:bodyPr>
          <a:lstStyle/>
          <a:p>
            <a:pPr>
              <a:buFont typeface="Arial" panose="020B0604020202020204" pitchFamily="34" charset="0"/>
              <a:buChar char="•"/>
            </a:pPr>
            <a:r>
              <a:rPr lang="en-GB" sz="1800" dirty="0" smtClean="0">
                <a:solidFill>
                  <a:schemeClr val="accent1">
                    <a:lumMod val="40000"/>
                    <a:lumOff val="60000"/>
                  </a:schemeClr>
                </a:solidFill>
              </a:rPr>
              <a:t>Microsoft</a:t>
            </a:r>
            <a:endParaRPr lang="en-GB" sz="1800" dirty="0" smtClean="0">
              <a:solidFill>
                <a:schemeClr val="accent1">
                  <a:lumMod val="40000"/>
                  <a:lumOff val="60000"/>
                </a:schemeClr>
              </a:solidFill>
            </a:endParaRPr>
          </a:p>
          <a:p>
            <a:pPr>
              <a:buFont typeface="Arial" panose="020B0604020202020204" pitchFamily="34" charset="0"/>
              <a:buChar char="•"/>
            </a:pPr>
            <a:r>
              <a:rPr lang="en-GB" sz="1800" dirty="0" smtClean="0">
                <a:solidFill>
                  <a:schemeClr val="accent1">
                    <a:lumMod val="40000"/>
                    <a:lumOff val="60000"/>
                  </a:schemeClr>
                </a:solidFill>
              </a:rPr>
              <a:t>Meta</a:t>
            </a:r>
            <a:endParaRPr lang="en-GB" sz="1800" dirty="0" smtClean="0">
              <a:solidFill>
                <a:schemeClr val="accent1">
                  <a:lumMod val="40000"/>
                  <a:lumOff val="60000"/>
                </a:schemeClr>
              </a:solidFill>
            </a:endParaRPr>
          </a:p>
          <a:p>
            <a:pPr>
              <a:buFont typeface="Arial" panose="020B0604020202020204" pitchFamily="34" charset="0"/>
              <a:buChar char="•"/>
            </a:pPr>
            <a:r>
              <a:rPr lang="en-GB" sz="1800" dirty="0" smtClean="0">
                <a:solidFill>
                  <a:schemeClr val="accent1">
                    <a:lumMod val="40000"/>
                    <a:lumOff val="60000"/>
                  </a:schemeClr>
                </a:solidFill>
              </a:rPr>
              <a:t>Jazz PMCL- Pakistan</a:t>
            </a:r>
            <a:endParaRPr lang="en-GB" sz="1800" dirty="0" smtClean="0">
              <a:solidFill>
                <a:schemeClr val="accent1">
                  <a:lumMod val="40000"/>
                  <a:lumOff val="60000"/>
                </a:schemeClr>
              </a:solidFill>
            </a:endParaRPr>
          </a:p>
          <a:p>
            <a:pPr>
              <a:buFont typeface="Arial" panose="020B0604020202020204" pitchFamily="34" charset="0"/>
              <a:buChar char="•"/>
            </a:pPr>
            <a:r>
              <a:rPr lang="en-GB" sz="1800" dirty="0" smtClean="0">
                <a:solidFill>
                  <a:schemeClr val="accent1">
                    <a:lumMod val="40000"/>
                    <a:lumOff val="60000"/>
                  </a:schemeClr>
                </a:solidFill>
              </a:rPr>
              <a:t>Zong Telecommunications Pakistan</a:t>
            </a:r>
            <a:endParaRPr lang="en-GB" sz="1800" dirty="0" smtClean="0">
              <a:solidFill>
                <a:schemeClr val="accent1">
                  <a:lumMod val="40000"/>
                  <a:lumOff val="60000"/>
                </a:schemeClr>
              </a:solidFill>
            </a:endParaRPr>
          </a:p>
          <a:p>
            <a:pPr>
              <a:buFont typeface="Arial" panose="020B0604020202020204" pitchFamily="34" charset="0"/>
              <a:buChar char="•"/>
            </a:pPr>
            <a:r>
              <a:rPr lang="en-GB" sz="1800" dirty="0" smtClean="0">
                <a:solidFill>
                  <a:schemeClr val="accent1">
                    <a:lumMod val="40000"/>
                    <a:lumOff val="60000"/>
                  </a:schemeClr>
                </a:solidFill>
              </a:rPr>
              <a:t>NADRA -Pakistan </a:t>
            </a:r>
            <a:endParaRPr lang="en-GB" sz="1800" dirty="0" smtClean="0">
              <a:solidFill>
                <a:schemeClr val="accent1">
                  <a:lumMod val="40000"/>
                  <a:lumOff val="60000"/>
                </a:schemeClr>
              </a:solidFill>
            </a:endParaRPr>
          </a:p>
          <a:p>
            <a:pPr>
              <a:buFont typeface="Arial" panose="020B0604020202020204" pitchFamily="34" charset="0"/>
              <a:buChar char="•"/>
            </a:pPr>
            <a:endParaRPr lang="en-GB" sz="1800" dirty="0" smtClean="0">
              <a:solidFill>
                <a:schemeClr val="accent1">
                  <a:lumMod val="40000"/>
                  <a:lumOff val="60000"/>
                </a:schemeClr>
              </a:solidFill>
            </a:endParaRPr>
          </a:p>
          <a:p>
            <a:pPr>
              <a:buFont typeface="Arial" panose="020B0604020202020204" pitchFamily="34" charset="0"/>
              <a:buChar char="•"/>
            </a:pPr>
            <a:endParaRPr lang="en-GB" sz="1800" dirty="0" smtClean="0">
              <a:solidFill>
                <a:schemeClr val="accent1">
                  <a:lumMod val="40000"/>
                  <a:lumOff val="60000"/>
                </a:schemeClr>
              </a:solidFill>
            </a:endParaRPr>
          </a:p>
          <a:p>
            <a:endParaRPr lang="en-GB" dirty="0"/>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4"/>
          <p:cNvSpPr txBox="1">
            <a:spLocks noGrp="1"/>
          </p:cNvSpPr>
          <p:nvPr>
            <p:ph type="title"/>
          </p:nvPr>
        </p:nvSpPr>
        <p:spPr>
          <a:xfrm>
            <a:off x="859506" y="267494"/>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smtClean="0">
                <a:latin typeface="Goudy Old Style" panose="02020502050305020303" pitchFamily="18" charset="0"/>
                <a:cs typeface="Calibri" panose="020F0502020204030204" pitchFamily="34" charset="0"/>
              </a:rPr>
              <a:t>Inovirex IT Systems Team</a:t>
            </a:r>
            <a:endParaRPr lang="en-US" dirty="0" smtClean="0">
              <a:latin typeface="Goudy Old Style" panose="02020502050305020303" pitchFamily="18" charset="0"/>
              <a:cs typeface="Calibri" panose="020F0502020204030204" pitchFamily="34" charset="0"/>
            </a:endParaRPr>
          </a:p>
        </p:txBody>
      </p:sp>
      <p:sp>
        <p:nvSpPr>
          <p:cNvPr id="523" name="Google Shape;523;p4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524" name="Google Shape;524;p44"/>
          <p:cNvPicPr preferRelativeResize="0"/>
          <p:nvPr/>
        </p:nvPicPr>
        <p:blipFill>
          <a:blip r:embed="rId1"/>
          <a:stretch>
            <a:fillRect/>
          </a:stretch>
        </p:blipFill>
        <p:spPr>
          <a:xfrm>
            <a:off x="459381" y="890805"/>
            <a:ext cx="1088283" cy="1104881"/>
          </a:xfrm>
          <a:prstGeom prst="ellipse">
            <a:avLst/>
          </a:prstGeom>
          <a:noFill/>
          <a:ln>
            <a:noFill/>
          </a:ln>
        </p:spPr>
      </p:pic>
      <p:sp>
        <p:nvSpPr>
          <p:cNvPr id="525" name="Google Shape;525;p44"/>
          <p:cNvSpPr txBox="1"/>
          <p:nvPr/>
        </p:nvSpPr>
        <p:spPr>
          <a:xfrm>
            <a:off x="248381" y="2116210"/>
            <a:ext cx="1720790" cy="621510"/>
          </a:xfrm>
          <a:prstGeom prst="rect">
            <a:avLst/>
          </a:prstGeom>
          <a:noFill/>
          <a:ln>
            <a:noFill/>
          </a:ln>
        </p:spPr>
        <p:txBody>
          <a:bodyPr spcFirstLastPara="1" wrap="square" lIns="0" tIns="0" rIns="0" bIns="0" anchor="t" anchorCtr="0">
            <a:noAutofit/>
          </a:bodyPr>
          <a:lstStyle/>
          <a:p>
            <a:pPr lvl="0" algn="ctr"/>
            <a:r>
              <a:rPr lang="en-GB" sz="1200" b="1" dirty="0" smtClean="0">
                <a:solidFill>
                  <a:schemeClr val="tx1"/>
                </a:solidFill>
                <a:latin typeface="Bookman Old Style" panose="02050604050505020204" pitchFamily="18" charset="0"/>
                <a:ea typeface="Montserrat" panose="00000500000000000000"/>
                <a:cs typeface="Calibri" panose="020F0502020204030204" pitchFamily="34" charset="0"/>
                <a:sym typeface="Montserrat" panose="00000500000000000000"/>
              </a:rPr>
              <a:t>Noor Parveen Saqib </a:t>
            </a:r>
            <a:endParaRPr lang="en-GB" sz="1200" b="1" dirty="0" smtClean="0">
              <a:solidFill>
                <a:schemeClr val="tx1"/>
              </a:solidFill>
              <a:latin typeface="Bookman Old Style" panose="02050604050505020204" pitchFamily="18" charset="0"/>
              <a:ea typeface="Montserrat" panose="00000500000000000000"/>
              <a:cs typeface="Calibri" panose="020F0502020204030204" pitchFamily="34" charset="0"/>
              <a:sym typeface="Montserrat" panose="00000500000000000000"/>
            </a:endParaRPr>
          </a:p>
          <a:p>
            <a:pPr marL="0" lvl="0" indent="0" algn="ctr" rtl="0">
              <a:spcBef>
                <a:spcPts val="0"/>
              </a:spcBef>
              <a:spcAft>
                <a:spcPts val="0"/>
              </a:spcAft>
              <a:buNone/>
            </a:pPr>
            <a:r>
              <a:rPr lang="en-GB" sz="1200" dirty="0" smtClean="0">
                <a:solidFill>
                  <a:schemeClr val="dk2"/>
                </a:solidFill>
                <a:latin typeface="Bookman Old Style" panose="02050604050505020204" pitchFamily="18" charset="0"/>
                <a:ea typeface="Montserrat" panose="00000500000000000000"/>
                <a:cs typeface="Montserrat" panose="00000500000000000000"/>
                <a:sym typeface="Montserrat" panose="00000500000000000000"/>
              </a:rPr>
              <a:t>Pres</a:t>
            </a:r>
            <a:r>
              <a:rPr lang="en-US" altLang="en-GB" sz="1200" dirty="0" smtClean="0">
                <a:solidFill>
                  <a:schemeClr val="dk2"/>
                </a:solidFill>
                <a:latin typeface="Bookman Old Style" panose="02050604050505020204" pitchFamily="18" charset="0"/>
                <a:ea typeface="Montserrat" panose="00000500000000000000"/>
                <a:cs typeface="Montserrat" panose="00000500000000000000"/>
                <a:sym typeface="Montserrat" panose="00000500000000000000"/>
              </a:rPr>
              <a:t>i</a:t>
            </a:r>
            <a:r>
              <a:rPr lang="en-GB" sz="1200" dirty="0" smtClean="0">
                <a:solidFill>
                  <a:schemeClr val="dk2"/>
                </a:solidFill>
                <a:latin typeface="Bookman Old Style" panose="02050604050505020204" pitchFamily="18" charset="0"/>
                <a:ea typeface="Montserrat" panose="00000500000000000000"/>
                <a:cs typeface="Montserrat" panose="00000500000000000000"/>
                <a:sym typeface="Montserrat" panose="00000500000000000000"/>
              </a:rPr>
              <a:t>dent</a:t>
            </a:r>
            <a:r>
              <a:rPr lang="en-US" altLang="en-GB" sz="1200" dirty="0" smtClean="0">
                <a:solidFill>
                  <a:schemeClr val="dk2"/>
                </a:solidFill>
                <a:latin typeface="Bookman Old Style" panose="02050604050505020204" pitchFamily="18" charset="0"/>
                <a:ea typeface="Montserrat" panose="00000500000000000000"/>
                <a:cs typeface="Montserrat" panose="00000500000000000000"/>
                <a:sym typeface="Montserrat" panose="00000500000000000000"/>
              </a:rPr>
              <a:t> </a:t>
            </a:r>
            <a:endParaRPr lang="en-GB" sz="1200" dirty="0" smtClean="0">
              <a:solidFill>
                <a:schemeClr val="dk2"/>
              </a:solidFill>
              <a:latin typeface="Bookman Old Style" panose="02050604050505020204" pitchFamily="18" charset="0"/>
              <a:ea typeface="Montserrat" panose="00000500000000000000"/>
              <a:cs typeface="Montserrat" panose="00000500000000000000"/>
              <a:sym typeface="Montserrat" panose="00000500000000000000"/>
            </a:endParaRPr>
          </a:p>
          <a:p>
            <a:pPr marL="0" lvl="0" indent="0" algn="ctr" rtl="0">
              <a:spcBef>
                <a:spcPts val="0"/>
              </a:spcBef>
              <a:spcAft>
                <a:spcPts val="0"/>
              </a:spcAft>
              <a:buNone/>
            </a:pPr>
            <a:endParaRPr dirty="0">
              <a:solidFill>
                <a:schemeClr val="dk2"/>
              </a:solidFill>
              <a:latin typeface="Montserrat" panose="00000500000000000000"/>
              <a:ea typeface="Montserrat" panose="00000500000000000000"/>
              <a:cs typeface="Montserrat" panose="00000500000000000000"/>
              <a:sym typeface="Montserrat" panose="00000500000000000000"/>
            </a:endParaRPr>
          </a:p>
        </p:txBody>
      </p:sp>
      <p:pic>
        <p:nvPicPr>
          <p:cNvPr id="526" name="Google Shape;526;p44"/>
          <p:cNvPicPr preferRelativeResize="0"/>
          <p:nvPr/>
        </p:nvPicPr>
        <p:blipFill>
          <a:blip r:embed="rId2">
            <a:extLst>
              <a:ext uri="{28A0092B-C50C-407E-A947-70E740481C1C}">
                <a14:useLocalDpi xmlns:a14="http://schemas.microsoft.com/office/drawing/2010/main" val="0"/>
              </a:ext>
            </a:extLst>
          </a:blip>
          <a:stretch>
            <a:fillRect/>
          </a:stretch>
        </p:blipFill>
        <p:spPr>
          <a:xfrm>
            <a:off x="3851920" y="915566"/>
            <a:ext cx="1154670" cy="1089713"/>
          </a:xfrm>
          <a:prstGeom prst="ellipse">
            <a:avLst/>
          </a:prstGeom>
          <a:noFill/>
          <a:ln>
            <a:noFill/>
          </a:ln>
        </p:spPr>
      </p:pic>
      <p:sp>
        <p:nvSpPr>
          <p:cNvPr id="527" name="Google Shape;527;p44"/>
          <p:cNvSpPr txBox="1"/>
          <p:nvPr/>
        </p:nvSpPr>
        <p:spPr>
          <a:xfrm>
            <a:off x="3538683" y="2094778"/>
            <a:ext cx="1857388" cy="642942"/>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200" b="1" dirty="0" smtClean="0">
                <a:solidFill>
                  <a:schemeClr val="tx1"/>
                </a:solidFill>
                <a:effectLst>
                  <a:outerShdw blurRad="38100" dist="19050" dir="2700000" algn="tl" rotWithShape="0">
                    <a:schemeClr val="dk1">
                      <a:alpha val="40000"/>
                    </a:schemeClr>
                  </a:outerShdw>
                </a:effectLst>
                <a:latin typeface="Bookman Old Style" panose="02050604050505020204" pitchFamily="18" charset="0"/>
                <a:ea typeface="Montserrat" panose="00000500000000000000"/>
                <a:cs typeface="Calibri" panose="020F0502020204030204" pitchFamily="34" charset="0"/>
                <a:sym typeface="Montserrat" panose="00000500000000000000"/>
              </a:rPr>
              <a:t>Amna Bashir</a:t>
            </a:r>
            <a:endParaRPr lang="en-US" sz="1200" b="1" dirty="0" smtClean="0">
              <a:solidFill>
                <a:schemeClr val="tx1"/>
              </a:solidFill>
              <a:effectLst>
                <a:outerShdw blurRad="38100" dist="19050" dir="2700000" algn="tl" rotWithShape="0">
                  <a:schemeClr val="dk1">
                    <a:alpha val="40000"/>
                  </a:schemeClr>
                </a:outerShdw>
              </a:effectLst>
              <a:latin typeface="Bookman Old Style" panose="02050604050505020204" pitchFamily="18" charset="0"/>
              <a:ea typeface="Montserrat" panose="00000500000000000000"/>
              <a:cs typeface="Calibri" panose="020F0502020204030204" pitchFamily="34" charset="0"/>
              <a:sym typeface="Montserrat" panose="00000500000000000000"/>
            </a:endParaRPr>
          </a:p>
          <a:p>
            <a:pPr marL="0" lvl="0" indent="0" algn="ctr" rtl="0">
              <a:spcBef>
                <a:spcPts val="0"/>
              </a:spcBef>
              <a:spcAft>
                <a:spcPts val="0"/>
              </a:spcAft>
              <a:buNone/>
            </a:pPr>
            <a:r>
              <a:rPr lang="en-US" sz="1200" dirty="0" smtClean="0">
                <a:solidFill>
                  <a:schemeClr val="dk2"/>
                </a:solidFill>
                <a:latin typeface="Bookman Old Style" panose="02050604050505020204" pitchFamily="18" charset="0"/>
                <a:ea typeface="Montserrat" panose="00000500000000000000"/>
                <a:cs typeface="Montserrat" panose="00000500000000000000"/>
                <a:sym typeface="Montserrat" panose="00000500000000000000"/>
              </a:rPr>
              <a:t>CEO &amp; </a:t>
            </a:r>
            <a:r>
              <a:rPr lang="en-US" sz="1200" dirty="0" smtClean="0">
                <a:solidFill>
                  <a:schemeClr val="dk2"/>
                </a:solidFill>
                <a:latin typeface="Bookman Old Style" panose="02050604050505020204" pitchFamily="18" charset="0"/>
                <a:ea typeface="Montserrat" panose="00000500000000000000"/>
                <a:cs typeface="Montserrat" panose="00000500000000000000"/>
                <a:sym typeface="Montserrat" panose="00000500000000000000"/>
              </a:rPr>
              <a:t>Founder </a:t>
            </a:r>
            <a:endParaRPr sz="1200" dirty="0">
              <a:latin typeface="Bookman Old Style" panose="02050604050505020204" pitchFamily="18" charset="0"/>
              <a:ea typeface="Montserrat" panose="00000500000000000000"/>
              <a:cs typeface="Montserrat" panose="00000500000000000000"/>
              <a:sym typeface="Montserrat" panose="00000500000000000000"/>
            </a:endParaRPr>
          </a:p>
          <a:p>
            <a:pPr marL="0" lvl="0" indent="0" algn="ctr" rtl="0">
              <a:spcBef>
                <a:spcPts val="400"/>
              </a:spcBef>
              <a:spcAft>
                <a:spcPts val="400"/>
              </a:spcAft>
              <a:buNone/>
            </a:pPr>
            <a:endParaRPr dirty="0">
              <a:latin typeface="Bookman Old Style" panose="02050604050505020204" pitchFamily="18" charset="0"/>
              <a:ea typeface="Montserrat" panose="00000500000000000000"/>
              <a:cs typeface="Montserrat" panose="00000500000000000000"/>
              <a:sym typeface="Montserrat" panose="00000500000000000000"/>
            </a:endParaRPr>
          </a:p>
        </p:txBody>
      </p:sp>
      <p:pic>
        <p:nvPicPr>
          <p:cNvPr id="528" name="Google Shape;528;p44"/>
          <p:cNvPicPr preferRelativeResize="0"/>
          <p:nvPr/>
        </p:nvPicPr>
        <p:blipFill rotWithShape="1">
          <a:blip r:embed="rId3"/>
          <a:srcRect l="227" t="12690" r="23756" b="12690"/>
          <a:stretch>
            <a:fillRect/>
          </a:stretch>
        </p:blipFill>
        <p:spPr>
          <a:xfrm>
            <a:off x="315365" y="2993113"/>
            <a:ext cx="1181686" cy="1091705"/>
          </a:xfrm>
          <a:prstGeom prst="ellipse">
            <a:avLst/>
          </a:prstGeom>
          <a:noFill/>
          <a:ln>
            <a:noFill/>
          </a:ln>
        </p:spPr>
      </p:pic>
      <p:sp>
        <p:nvSpPr>
          <p:cNvPr id="529" name="Google Shape;529;p44"/>
          <p:cNvSpPr txBox="1"/>
          <p:nvPr/>
        </p:nvSpPr>
        <p:spPr>
          <a:xfrm>
            <a:off x="42861" y="4230911"/>
            <a:ext cx="1726694" cy="54991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200" b="1" dirty="0" smtClean="0">
                <a:solidFill>
                  <a:schemeClr val="dk1"/>
                </a:solidFill>
                <a:latin typeface="Bookman Old Style" panose="02050604050505020204" pitchFamily="18" charset="0"/>
                <a:ea typeface="Microsoft JhengHei UI Light" panose="020B0304030504040204" pitchFamily="34" charset="-120"/>
                <a:cs typeface="Montserrat" panose="00000500000000000000"/>
                <a:sym typeface="Montserrat" panose="00000500000000000000"/>
              </a:rPr>
              <a:t>Eisha Fatima</a:t>
            </a:r>
            <a:endParaRPr sz="1200" dirty="0">
              <a:solidFill>
                <a:schemeClr val="dk2"/>
              </a:solidFill>
              <a:latin typeface="Bookman Old Style" panose="02050604050505020204" pitchFamily="18" charset="0"/>
              <a:ea typeface="Microsoft JhengHei UI Light" panose="020B0304030504040204" pitchFamily="34" charset="-120"/>
              <a:cs typeface="Montserrat" panose="00000500000000000000"/>
              <a:sym typeface="Montserrat" panose="00000500000000000000"/>
            </a:endParaRPr>
          </a:p>
          <a:p>
            <a:pPr lvl="0" algn="ctr">
              <a:spcBef>
                <a:spcPts val="400"/>
              </a:spcBef>
            </a:pPr>
            <a:r>
              <a:rPr lang="en-US" sz="1200" dirty="0" smtClean="0">
                <a:solidFill>
                  <a:schemeClr val="dk2"/>
                </a:solidFill>
                <a:latin typeface="Bookman Old Style" panose="02050604050505020204" pitchFamily="18" charset="0"/>
                <a:ea typeface="Montserrat" panose="00000500000000000000"/>
                <a:cs typeface="Montserrat" panose="00000500000000000000"/>
                <a:sym typeface="Montserrat" panose="00000500000000000000"/>
              </a:rPr>
              <a:t>      COO</a:t>
            </a:r>
            <a:r>
              <a:rPr lang="en-US" altLang="en-GB" sz="1200" dirty="0" smtClean="0">
                <a:solidFill>
                  <a:schemeClr val="dk2"/>
                </a:solidFill>
                <a:latin typeface="Montserrat" panose="00000500000000000000"/>
                <a:ea typeface="Montserrat" panose="00000500000000000000"/>
                <a:cs typeface="Montserrat" panose="00000500000000000000"/>
                <a:sym typeface="Montserrat" panose="00000500000000000000"/>
              </a:rPr>
              <a:t>	</a:t>
            </a:r>
            <a:endParaRPr sz="1200" dirty="0">
              <a:latin typeface="Montserrat" panose="00000500000000000000"/>
              <a:ea typeface="Montserrat" panose="00000500000000000000"/>
              <a:cs typeface="Montserrat" panose="00000500000000000000"/>
              <a:sym typeface="Montserrat" panose="00000500000000000000"/>
            </a:endParaRPr>
          </a:p>
          <a:p>
            <a:pPr marL="0" lvl="0" indent="0" algn="ctr" rtl="0">
              <a:spcBef>
                <a:spcPts val="400"/>
              </a:spcBef>
              <a:spcAft>
                <a:spcPts val="400"/>
              </a:spcAft>
              <a:buNone/>
            </a:pPr>
            <a:endParaRPr dirty="0">
              <a:latin typeface="Montserrat" panose="00000500000000000000"/>
              <a:ea typeface="Montserrat" panose="00000500000000000000"/>
              <a:cs typeface="Montserrat" panose="00000500000000000000"/>
              <a:sym typeface="Montserrat" panose="00000500000000000000"/>
            </a:endParaRPr>
          </a:p>
        </p:txBody>
      </p:sp>
      <p:pic>
        <p:nvPicPr>
          <p:cNvPr id="530" name="Google Shape;530;p44"/>
          <p:cNvPicPr preferRelativeResize="0"/>
          <p:nvPr/>
        </p:nvPicPr>
        <p:blipFill>
          <a:blip r:embed="rId4">
            <a:extLst>
              <a:ext uri="{BEBA8EAE-BF5A-486C-A8C5-ECC9F3942E4B}">
                <a14:imgProps xmlns:a14="http://schemas.microsoft.com/office/drawing/2010/main">
                  <a14:imgLayer r:embed="rId5">
                    <a14:imgEffect>
                      <a14:brightnessContrast bright="27000"/>
                    </a14:imgEffect>
                  </a14:imgLayer>
                </a14:imgProps>
              </a:ext>
            </a:extLst>
          </a:blip>
          <a:stretch>
            <a:fillRect/>
          </a:stretch>
        </p:blipFill>
        <p:spPr>
          <a:xfrm>
            <a:off x="2027019" y="2979937"/>
            <a:ext cx="1193573" cy="1104881"/>
          </a:xfrm>
          <a:prstGeom prst="ellipse">
            <a:avLst/>
          </a:prstGeom>
          <a:noFill/>
          <a:ln>
            <a:noFill/>
          </a:ln>
        </p:spPr>
      </p:pic>
      <p:sp>
        <p:nvSpPr>
          <p:cNvPr id="531" name="Google Shape;531;p44"/>
          <p:cNvSpPr txBox="1"/>
          <p:nvPr/>
        </p:nvSpPr>
        <p:spPr>
          <a:xfrm>
            <a:off x="1854341" y="4230911"/>
            <a:ext cx="1489200" cy="734100"/>
          </a:xfrm>
          <a:prstGeom prst="rect">
            <a:avLst/>
          </a:prstGeom>
          <a:noFill/>
          <a:ln>
            <a:noFill/>
          </a:ln>
        </p:spPr>
        <p:txBody>
          <a:bodyPr spcFirstLastPara="1" wrap="square" lIns="0" tIns="0" rIns="0" bIns="0" anchor="t" anchorCtr="0">
            <a:noAutofit/>
          </a:bodyPr>
          <a:lstStyle/>
          <a:p>
            <a:pPr algn="ctr"/>
            <a:r>
              <a:rPr lang="en-GB" sz="1200" b="1" dirty="0" smtClean="0">
                <a:latin typeface="Bookman Old Style" panose="02050604050505020204" pitchFamily="18" charset="0"/>
                <a:ea typeface="Montserrat" panose="00000500000000000000"/>
                <a:cs typeface="Montserrat" panose="00000500000000000000"/>
                <a:sym typeface="Montserrat" panose="00000500000000000000"/>
              </a:rPr>
              <a:t>Bilal Ahmed</a:t>
            </a:r>
            <a:br>
              <a:rPr lang="en-GB" sz="1200" dirty="0" smtClean="0">
                <a:latin typeface="Bookman Old Style" panose="02050604050505020204" pitchFamily="18" charset="0"/>
                <a:ea typeface="Montserrat" panose="00000500000000000000"/>
                <a:cs typeface="Montserrat" panose="00000500000000000000"/>
                <a:sym typeface="Montserrat" panose="00000500000000000000"/>
              </a:rPr>
            </a:br>
            <a:r>
              <a:rPr lang="en-US" sz="1200" dirty="0" smtClean="0">
                <a:solidFill>
                  <a:schemeClr val="dk2"/>
                </a:solidFill>
                <a:latin typeface="Bookman Old Style" panose="02050604050505020204" pitchFamily="18" charset="0"/>
                <a:ea typeface="Montserrat" panose="00000500000000000000"/>
                <a:cs typeface="Montserrat" panose="00000500000000000000"/>
                <a:sym typeface="Montserrat" panose="00000500000000000000"/>
              </a:rPr>
              <a:t>CO- Founder  </a:t>
            </a:r>
            <a:endParaRPr lang="en-US" sz="1200" dirty="0" smtClean="0">
              <a:latin typeface="Bookman Old Style" panose="02050604050505020204" pitchFamily="18" charset="0"/>
              <a:ea typeface="Montserrat" panose="00000500000000000000"/>
              <a:cs typeface="Montserrat" panose="00000500000000000000"/>
              <a:sym typeface="Montserrat" panose="00000500000000000000"/>
            </a:endParaRPr>
          </a:p>
          <a:p>
            <a:pPr marL="0" lvl="0" indent="0" algn="ctr" rtl="0">
              <a:spcBef>
                <a:spcPts val="0"/>
              </a:spcBef>
              <a:spcAft>
                <a:spcPts val="0"/>
              </a:spcAft>
              <a:buNone/>
            </a:pPr>
            <a:endParaRPr sz="1200" dirty="0">
              <a:solidFill>
                <a:schemeClr val="dk2"/>
              </a:solidFill>
              <a:latin typeface="Bookman Old Style" panose="02050604050505020204" pitchFamily="18" charset="0"/>
              <a:ea typeface="Montserrat" panose="00000500000000000000"/>
              <a:cs typeface="Montserrat" panose="00000500000000000000"/>
              <a:sym typeface="Montserrat" panose="00000500000000000000"/>
            </a:endParaRPr>
          </a:p>
        </p:txBody>
      </p:sp>
      <p:pic>
        <p:nvPicPr>
          <p:cNvPr id="2" name="Google Shape;526;p44"/>
          <p:cNvPicPr preferRelativeResize="0"/>
          <p:nvPr/>
        </p:nvPicPr>
        <p:blipFill rotWithShape="1">
          <a:blip r:embed="rId6">
            <a:extLst>
              <a:ext uri="{BEBA8EAE-BF5A-486C-A8C5-ECC9F3942E4B}">
                <a14:imgProps xmlns:a14="http://schemas.microsoft.com/office/drawing/2010/main">
                  <a14:imgLayer r:embed="rId7">
                    <a14:imgEffect>
                      <a14:brightnessContrast bright="17000"/>
                    </a14:imgEffect>
                  </a14:imgLayer>
                </a14:imgProps>
              </a:ext>
              <a:ext uri="{28A0092B-C50C-407E-A947-70E740481C1C}">
                <a14:useLocalDpi xmlns:a14="http://schemas.microsoft.com/office/drawing/2010/main" val="0"/>
              </a:ext>
            </a:extLst>
          </a:blip>
          <a:srcRect l="2799" t="-8145" r="15951" b="453"/>
          <a:stretch>
            <a:fillRect/>
          </a:stretch>
        </p:blipFill>
        <p:spPr>
          <a:xfrm>
            <a:off x="3869173" y="2931790"/>
            <a:ext cx="1196408" cy="1201089"/>
          </a:xfrm>
          <a:prstGeom prst="ellipse">
            <a:avLst/>
          </a:prstGeom>
          <a:noFill/>
          <a:ln>
            <a:noFill/>
          </a:ln>
        </p:spPr>
      </p:pic>
      <p:sp>
        <p:nvSpPr>
          <p:cNvPr id="3" name="Google Shape;527;p44"/>
          <p:cNvSpPr txBox="1"/>
          <p:nvPr/>
        </p:nvSpPr>
        <p:spPr>
          <a:xfrm>
            <a:off x="3587902" y="4243644"/>
            <a:ext cx="1758950" cy="643255"/>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GB" sz="1200" b="1" dirty="0" smtClean="0">
                <a:solidFill>
                  <a:schemeClr val="dk1"/>
                </a:solidFill>
                <a:latin typeface="Bookman Old Style" panose="02050604050505020204" pitchFamily="18" charset="0"/>
                <a:ea typeface="Montserrat" panose="00000500000000000000"/>
                <a:cs typeface="Montserrat" panose="00000500000000000000"/>
                <a:sym typeface="Montserrat" panose="00000500000000000000"/>
              </a:rPr>
              <a:t>Muhammad Zakria</a:t>
            </a:r>
            <a:endParaRPr lang="en-GB" sz="1200" b="1" dirty="0" smtClean="0">
              <a:solidFill>
                <a:schemeClr val="dk1"/>
              </a:solidFill>
              <a:latin typeface="Bookman Old Style" panose="02050604050505020204" pitchFamily="18" charset="0"/>
              <a:ea typeface="Montserrat" panose="00000500000000000000"/>
              <a:cs typeface="Montserrat" panose="00000500000000000000"/>
              <a:sym typeface="Montserrat" panose="00000500000000000000"/>
            </a:endParaRPr>
          </a:p>
          <a:p>
            <a:pPr marL="0" lvl="0" indent="0" algn="ctr" rtl="0">
              <a:spcBef>
                <a:spcPts val="0"/>
              </a:spcBef>
              <a:spcAft>
                <a:spcPts val="0"/>
              </a:spcAft>
              <a:buNone/>
            </a:pPr>
            <a:r>
              <a:rPr lang="en-US" altLang="en-GB" sz="1200" dirty="0" smtClean="0">
                <a:solidFill>
                  <a:schemeClr val="dk2"/>
                </a:solidFill>
                <a:latin typeface="Bookman Old Style" panose="02050604050505020204" pitchFamily="18" charset="0"/>
                <a:ea typeface="Montserrat" panose="00000500000000000000"/>
                <a:cs typeface="Montserrat" panose="00000500000000000000"/>
                <a:sym typeface="Montserrat" panose="00000500000000000000"/>
              </a:rPr>
              <a:t>Director</a:t>
            </a:r>
            <a:r>
              <a:rPr lang="en-GB" dirty="0" smtClean="0">
                <a:solidFill>
                  <a:schemeClr val="dk2"/>
                </a:solidFill>
                <a:latin typeface="Montserrat" panose="00000500000000000000"/>
                <a:ea typeface="Montserrat" panose="00000500000000000000"/>
                <a:cs typeface="Montserrat" panose="00000500000000000000"/>
                <a:sym typeface="Montserrat" panose="00000500000000000000"/>
              </a:rPr>
              <a:t> </a:t>
            </a:r>
            <a:endParaRPr lang="en-GB" dirty="0" smtClean="0">
              <a:latin typeface="Montserrat" panose="00000500000000000000"/>
              <a:ea typeface="Montserrat" panose="00000500000000000000"/>
              <a:cs typeface="Montserrat" panose="00000500000000000000"/>
              <a:sym typeface="Montserrat" panose="00000500000000000000"/>
            </a:endParaRPr>
          </a:p>
          <a:p>
            <a:pPr marL="0" lvl="0" indent="0" algn="ctr" rtl="0">
              <a:spcBef>
                <a:spcPts val="400"/>
              </a:spcBef>
              <a:spcAft>
                <a:spcPts val="400"/>
              </a:spcAft>
              <a:buNone/>
            </a:pPr>
            <a:endParaRPr dirty="0">
              <a:latin typeface="Montserrat" panose="00000500000000000000"/>
              <a:ea typeface="Montserrat" panose="00000500000000000000"/>
              <a:cs typeface="Montserrat" panose="00000500000000000000"/>
              <a:sym typeface="Montserrat" panose="00000500000000000000"/>
            </a:endParaRPr>
          </a:p>
        </p:txBody>
      </p:sp>
      <p:pic>
        <p:nvPicPr>
          <p:cNvPr id="14" name="Google Shape;526;p44"/>
          <p:cNvPicPr preferRelativeResize="0"/>
          <p:nvPr/>
        </p:nvPicPr>
        <p:blipFill>
          <a:blip r:embed="rId8">
            <a:extLst>
              <a:ext uri="{BEBA8EAE-BF5A-486C-A8C5-ECC9F3942E4B}">
                <a14:imgProps xmlns:a14="http://schemas.microsoft.com/office/drawing/2010/main">
                  <a14:imgLayer r:embed="rId9">
                    <a14:imgEffect>
                      <a14:brightnessContrast bright="19000"/>
                    </a14:imgEffect>
                  </a14:imgLayer>
                </a14:imgProps>
              </a:ext>
              <a:ext uri="{28A0092B-C50C-407E-A947-70E740481C1C}">
                <a14:useLocalDpi xmlns:a14="http://schemas.microsoft.com/office/drawing/2010/main" val="0"/>
              </a:ext>
            </a:extLst>
          </a:blip>
          <a:stretch>
            <a:fillRect/>
          </a:stretch>
        </p:blipFill>
        <p:spPr>
          <a:xfrm>
            <a:off x="2027019" y="904685"/>
            <a:ext cx="1204095" cy="1089713"/>
          </a:xfrm>
          <a:prstGeom prst="ellipse">
            <a:avLst/>
          </a:prstGeom>
          <a:noFill/>
          <a:ln>
            <a:noFill/>
          </a:ln>
        </p:spPr>
      </p:pic>
      <p:sp>
        <p:nvSpPr>
          <p:cNvPr id="4" name="Rectangle 3"/>
          <p:cNvSpPr/>
          <p:nvPr/>
        </p:nvSpPr>
        <p:spPr>
          <a:xfrm>
            <a:off x="1778384" y="2055461"/>
            <a:ext cx="1641115" cy="461665"/>
          </a:xfrm>
          <a:prstGeom prst="rect">
            <a:avLst/>
          </a:prstGeom>
        </p:spPr>
        <p:txBody>
          <a:bodyPr wrap="square">
            <a:spAutoFit/>
          </a:bodyPr>
          <a:lstStyle/>
          <a:p>
            <a:pPr algn="ctr"/>
            <a:r>
              <a:rPr lang="en-US" sz="1200" b="1" dirty="0" smtClean="0">
                <a:solidFill>
                  <a:schemeClr val="tx1"/>
                </a:solidFill>
                <a:latin typeface="Bookman Old Style" panose="02050604050505020204" pitchFamily="18" charset="0"/>
                <a:ea typeface="Montserrat" panose="00000500000000000000"/>
                <a:cs typeface="Montserrat" panose="00000500000000000000"/>
                <a:sym typeface="Montserrat" panose="00000500000000000000"/>
              </a:rPr>
              <a:t>Ali Saqib</a:t>
            </a:r>
            <a:br>
              <a:rPr lang="en-US" sz="1000" dirty="0" smtClean="0">
                <a:solidFill>
                  <a:schemeClr val="dk2"/>
                </a:solidFill>
                <a:latin typeface="Bookman Old Style" panose="02050604050505020204" pitchFamily="18" charset="0"/>
                <a:ea typeface="Montserrat" panose="00000500000000000000"/>
                <a:cs typeface="Montserrat" panose="00000500000000000000"/>
                <a:sym typeface="Montserrat" panose="00000500000000000000"/>
              </a:rPr>
            </a:br>
            <a:r>
              <a:rPr lang="en-US" sz="1000" dirty="0" smtClean="0">
                <a:solidFill>
                  <a:schemeClr val="dk2"/>
                </a:solidFill>
                <a:latin typeface="Bookman Old Style" panose="02050604050505020204" pitchFamily="18" charset="0"/>
                <a:ea typeface="Montserrat" panose="00000500000000000000"/>
                <a:cs typeface="Montserrat" panose="00000500000000000000"/>
                <a:sym typeface="Montserrat" panose="00000500000000000000"/>
              </a:rPr>
              <a:t>V</a:t>
            </a:r>
            <a:r>
              <a:rPr lang="en-US" sz="1200" dirty="0" smtClean="0">
                <a:solidFill>
                  <a:schemeClr val="dk2"/>
                </a:solidFill>
                <a:latin typeface="Bookman Old Style" panose="02050604050505020204" pitchFamily="18" charset="0"/>
                <a:ea typeface="Montserrat" panose="00000500000000000000"/>
                <a:cs typeface="Montserrat" panose="00000500000000000000"/>
                <a:sym typeface="Montserrat" panose="00000500000000000000"/>
              </a:rPr>
              <a:t>P</a:t>
            </a:r>
            <a:endParaRPr lang="en-US" sz="1200" dirty="0"/>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34"/>
          <p:cNvSpPr txBox="1">
            <a:spLocks noGrp="1"/>
          </p:cNvSpPr>
          <p:nvPr>
            <p:ph type="ctrTitle" idx="4294967295"/>
          </p:nvPr>
        </p:nvSpPr>
        <p:spPr>
          <a:xfrm>
            <a:off x="685800" y="914388"/>
            <a:ext cx="6593700" cy="131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9600" dirty="0"/>
              <a:t>Thanks!</a:t>
            </a:r>
            <a:endParaRPr sz="9600"/>
          </a:p>
        </p:txBody>
      </p:sp>
      <p:sp>
        <p:nvSpPr>
          <p:cNvPr id="329" name="Google Shape;329;p34"/>
          <p:cNvSpPr txBox="1">
            <a:spLocks noGrp="1"/>
          </p:cNvSpPr>
          <p:nvPr>
            <p:ph type="subTitle" idx="4294967295"/>
          </p:nvPr>
        </p:nvSpPr>
        <p:spPr>
          <a:xfrm>
            <a:off x="685800" y="2268608"/>
            <a:ext cx="6593700" cy="196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600" dirty="0" smtClean="0">
                <a:solidFill>
                  <a:schemeClr val="tx1"/>
                </a:solidFill>
                <a:latin typeface="Calibri" panose="020F0502020204030204" pitchFamily="34" charset="0"/>
                <a:cs typeface="Calibri" panose="020F0502020204030204" pitchFamily="34" charset="0"/>
              </a:rPr>
              <a:t>For any questions and queries please reach us at:</a:t>
            </a:r>
            <a:endParaRPr lang="en-GB" sz="1600" dirty="0" smtClean="0">
              <a:solidFill>
                <a:schemeClr val="tx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altLang="sv-SE" sz="1600" dirty="0" smtClean="0">
                <a:latin typeface="Calibri" panose="020F0502020204030204" pitchFamily="34" charset="0"/>
                <a:cs typeface="Calibri" panose="020F0502020204030204" pitchFamily="34" charset="0"/>
                <a:hlinkClick r:id="rId1"/>
              </a:rPr>
              <a:t>HQ: </a:t>
            </a:r>
            <a:r>
              <a:rPr lang="sv-SE" sz="1600" dirty="0" smtClean="0">
                <a:latin typeface="Calibri" panose="020F0502020204030204" pitchFamily="34" charset="0"/>
                <a:cs typeface="Calibri" panose="020F0502020204030204" pitchFamily="34" charset="0"/>
                <a:hlinkClick r:id="rId1"/>
              </a:rPr>
              <a:t>1846 E. Innovation Park Dr., STE </a:t>
            </a:r>
            <a:r>
              <a:rPr lang="sv-SE" sz="1600" dirty="0" smtClean="0">
                <a:latin typeface="Montserrat" panose="00000500000000000000" charset="0"/>
                <a:cs typeface="Calibri" panose="020F0502020204030204" pitchFamily="34" charset="0"/>
                <a:hlinkClick r:id="rId1"/>
              </a:rPr>
              <a:t>100</a:t>
            </a:r>
            <a:br>
              <a:rPr lang="sv-SE" sz="1600" dirty="0" smtClean="0">
                <a:latin typeface="Calibri" panose="020F0502020204030204" pitchFamily="34" charset="0"/>
                <a:cs typeface="Calibri" panose="020F0502020204030204" pitchFamily="34" charset="0"/>
              </a:rPr>
            </a:br>
            <a:r>
              <a:rPr lang="sv-SE" sz="1600" dirty="0" smtClean="0">
                <a:latin typeface="Calibri" panose="020F0502020204030204" pitchFamily="34" charset="0"/>
                <a:cs typeface="Calibri" panose="020F0502020204030204" pitchFamily="34" charset="0"/>
                <a:hlinkClick r:id="rId1"/>
              </a:rPr>
              <a:t>Oro Valley , AZ 85755</a:t>
            </a:r>
            <a:endParaRPr lang="en-GB" sz="1600" dirty="0" smtClean="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altLang="en-GB" sz="1600" dirty="0" smtClean="0">
                <a:latin typeface="Calibri" panose="020F0502020204030204" pitchFamily="34" charset="0"/>
                <a:cs typeface="Calibri" panose="020F0502020204030204" pitchFamily="34" charset="0"/>
              </a:rPr>
              <a:t>Contact: </a:t>
            </a:r>
            <a:r>
              <a:rPr lang="en-GB" sz="1600" dirty="0" smtClean="0">
                <a:solidFill>
                  <a:schemeClr val="accent2">
                    <a:lumMod val="60000"/>
                    <a:lumOff val="40000"/>
                  </a:schemeClr>
                </a:solidFill>
                <a:latin typeface="Calibri" panose="020F0502020204030204" pitchFamily="34" charset="0"/>
                <a:cs typeface="Calibri" panose="020F0502020204030204" pitchFamily="34" charset="0"/>
                <a:sym typeface="+mn-ea"/>
              </a:rPr>
              <a:t>+17144763386</a:t>
            </a:r>
            <a:endParaRPr lang="en-GB" sz="1600" dirty="0" smtClean="0">
              <a:solidFill>
                <a:schemeClr val="accent2">
                  <a:lumMod val="60000"/>
                  <a:lumOff val="40000"/>
                </a:schemeClr>
              </a:solidFill>
              <a:latin typeface="Calibri" panose="020F0502020204030204" pitchFamily="34" charset="0"/>
              <a:cs typeface="Calibri" panose="020F0502020204030204" pitchFamily="34" charset="0"/>
              <a:sym typeface="+mn-ea"/>
            </a:endParaRPr>
          </a:p>
          <a:p>
            <a:pPr marL="0" lvl="0" indent="0" algn="l" rtl="0">
              <a:spcBef>
                <a:spcPts val="0"/>
              </a:spcBef>
              <a:spcAft>
                <a:spcPts val="0"/>
              </a:spcAft>
              <a:buNone/>
            </a:pPr>
            <a:r>
              <a:rPr lang="en-US" altLang="en-GB" sz="1600" dirty="0" smtClean="0">
                <a:latin typeface="Calibri" panose="020F0502020204030204" pitchFamily="34" charset="0"/>
                <a:cs typeface="Calibri" panose="020F0502020204030204" pitchFamily="34" charset="0"/>
              </a:rPr>
              <a:t>Regional Office: Plot 09, St :1A, Jinnah Abad Rd, 45400 ,Islamabad, Pakistan.</a:t>
            </a:r>
            <a:endParaRPr lang="en-US" altLang="en-GB" sz="1600" dirty="0" smtClean="0">
              <a:latin typeface="Calibri" panose="020F0502020204030204" pitchFamily="34" charset="0"/>
              <a:cs typeface="Calibri" panose="020F0502020204030204" pitchFamily="34" charset="0"/>
            </a:endParaRPr>
          </a:p>
          <a:p>
            <a:pPr marL="0" lvl="0" indent="0" algn="l" rtl="0">
              <a:spcBef>
                <a:spcPts val="0"/>
              </a:spcBef>
              <a:spcAft>
                <a:spcPts val="0"/>
              </a:spcAft>
              <a:buNone/>
            </a:pPr>
            <a:r>
              <a:rPr lang="en-US" altLang="en-GB" sz="1600" dirty="0" smtClean="0">
                <a:latin typeface="Calibri" panose="020F0502020204030204" pitchFamily="34" charset="0"/>
                <a:cs typeface="Calibri" panose="020F0502020204030204" pitchFamily="34" charset="0"/>
              </a:rPr>
              <a:t>Contact: </a:t>
            </a:r>
            <a:r>
              <a:rPr lang="en-GB" sz="1600" dirty="0" smtClean="0">
                <a:solidFill>
                  <a:schemeClr val="accent2">
                    <a:lumMod val="60000"/>
                    <a:lumOff val="40000"/>
                  </a:schemeClr>
                </a:solidFill>
                <a:latin typeface="Calibri" panose="020F0502020204030204" pitchFamily="34" charset="0"/>
                <a:cs typeface="Calibri" panose="020F0502020204030204" pitchFamily="34" charset="0"/>
                <a:sym typeface="+mn-ea"/>
              </a:rPr>
              <a:t>+923018118371 /+923028118371</a:t>
            </a:r>
            <a:endParaRPr lang="en-GB" sz="1600" dirty="0" smtClean="0">
              <a:solidFill>
                <a:schemeClr val="accent2">
                  <a:lumMod val="60000"/>
                  <a:lumOff val="40000"/>
                </a:schemeClr>
              </a:solidFill>
              <a:latin typeface="Calibri" panose="020F0502020204030204" pitchFamily="34" charset="0"/>
              <a:cs typeface="Calibri" panose="020F0502020204030204" pitchFamily="34" charset="0"/>
              <a:sym typeface="+mn-ea"/>
            </a:endParaRPr>
          </a:p>
          <a:p>
            <a:pPr marL="0" lvl="0" indent="0" algn="l" rtl="0">
              <a:spcBef>
                <a:spcPts val="0"/>
              </a:spcBef>
              <a:spcAft>
                <a:spcPts val="0"/>
              </a:spcAft>
              <a:buNone/>
            </a:pPr>
            <a:r>
              <a:rPr lang="en-GB" sz="1600" dirty="0" smtClean="0">
                <a:solidFill>
                  <a:schemeClr val="accent2">
                    <a:lumMod val="60000"/>
                    <a:lumOff val="40000"/>
                  </a:schemeClr>
                </a:solidFill>
                <a:latin typeface="Calibri" panose="020F0502020204030204" pitchFamily="34" charset="0"/>
                <a:cs typeface="Calibri" panose="020F0502020204030204" pitchFamily="34" charset="0"/>
                <a:sym typeface="+mn-ea"/>
              </a:rPr>
              <a:t>Email:  support@inovirexitsystems.com</a:t>
            </a:r>
            <a:endParaRPr lang="en-US" altLang="en-GB" sz="1600" dirty="0" smtClean="0">
              <a:latin typeface="Calibri" panose="020F0502020204030204" pitchFamily="34" charset="0"/>
              <a:cs typeface="Calibri" panose="020F0502020204030204" pitchFamily="34" charset="0"/>
            </a:endParaRPr>
          </a:p>
        </p:txBody>
      </p:sp>
      <p:sp>
        <p:nvSpPr>
          <p:cNvPr id="330" name="Google Shape;330;p3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solidFill>
                  <a:schemeClr val="lt1"/>
                </a:solidFill>
              </a:rPr>
            </a:fld>
            <a:endParaRPr>
              <a:solidFill>
                <a:schemeClr val="lt1"/>
              </a:solidFill>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4"/>
          <p:cNvSpPr txBox="1">
            <a:spLocks noGrp="1"/>
          </p:cNvSpPr>
          <p:nvPr>
            <p:ph type="ctrTitle" idx="4294967295"/>
          </p:nvPr>
        </p:nvSpPr>
        <p:spPr>
          <a:xfrm>
            <a:off x="685800" y="914388"/>
            <a:ext cx="6593700" cy="1314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9600" dirty="0" smtClean="0"/>
              <a:t>Welcome!</a:t>
            </a:r>
            <a:endParaRPr sz="9600" dirty="0"/>
          </a:p>
        </p:txBody>
      </p:sp>
      <p:sp>
        <p:nvSpPr>
          <p:cNvPr id="103" name="Google Shape;103;p14"/>
          <p:cNvSpPr txBox="1">
            <a:spLocks noGrp="1"/>
          </p:cNvSpPr>
          <p:nvPr>
            <p:ph type="subTitle" idx="4294967295"/>
          </p:nvPr>
        </p:nvSpPr>
        <p:spPr>
          <a:xfrm>
            <a:off x="685800" y="2268608"/>
            <a:ext cx="6593700" cy="1960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3600" b="1" dirty="0" smtClean="0">
                <a:solidFill>
                  <a:schemeClr val="accent2"/>
                </a:solidFill>
              </a:rPr>
              <a:t>Inovirex IT Systems</a:t>
            </a:r>
            <a:endParaRPr sz="3600" b="1" dirty="0">
              <a:solidFill>
                <a:schemeClr val="accent2"/>
              </a:solidFill>
            </a:endParaRPr>
          </a:p>
          <a:p>
            <a:pPr marL="0" lvl="0" indent="0" algn="l" rtl="0">
              <a:spcBef>
                <a:spcPts val="600"/>
              </a:spcBef>
              <a:spcAft>
                <a:spcPts val="0"/>
              </a:spcAft>
              <a:buClr>
                <a:schemeClr val="dk1"/>
              </a:buClr>
              <a:buSzPts val="1100"/>
              <a:buFont typeface="Arial" panose="020B0604020202020204"/>
              <a:buNone/>
            </a:pPr>
            <a:r>
              <a:rPr lang="en-GB" sz="1800" dirty="0" smtClean="0"/>
              <a:t>Here is your complete business IT Suite.</a:t>
            </a:r>
            <a:endParaRPr lang="en-GB" sz="1800" dirty="0" smtClean="0"/>
          </a:p>
          <a:p>
            <a:pPr marL="0" lvl="0" indent="0">
              <a:spcBef>
                <a:spcPts val="600"/>
              </a:spcBef>
              <a:spcAft>
                <a:spcPts val="600"/>
              </a:spcAft>
              <a:buClr>
                <a:schemeClr val="dk1"/>
              </a:buClr>
              <a:buSzPts val="1100"/>
              <a:buNone/>
            </a:pPr>
            <a:r>
              <a:rPr lang="en-GB" sz="1800" dirty="0" smtClean="0"/>
              <a:t>For support y</a:t>
            </a:r>
            <a:r>
              <a:rPr lang="en-GB" sz="1800" dirty="0" smtClean="0"/>
              <a:t>ou </a:t>
            </a:r>
            <a:r>
              <a:rPr lang="en-GB" sz="1800" dirty="0" smtClean="0"/>
              <a:t>can </a:t>
            </a:r>
            <a:r>
              <a:rPr lang="en-GB" sz="1800" dirty="0" smtClean="0"/>
              <a:t>Contact </a:t>
            </a:r>
            <a:r>
              <a:rPr lang="en-GB" sz="1800" dirty="0" smtClean="0"/>
              <a:t>us</a:t>
            </a:r>
            <a:r>
              <a:rPr lang="en-GB" sz="1800" dirty="0" smtClean="0"/>
              <a:t>:  </a:t>
            </a:r>
            <a:r>
              <a:rPr lang="en-GB" sz="1800" b="1" dirty="0" smtClean="0">
                <a:solidFill>
                  <a:schemeClr val="accent2">
                    <a:lumMod val="75000"/>
                  </a:schemeClr>
                </a:solidFill>
                <a:hlinkClick r:id="rId1"/>
              </a:rPr>
              <a:t>support@inovirexitsystems.com</a:t>
            </a:r>
            <a:endParaRPr lang="en-GB" sz="1800" b="1" dirty="0" smtClean="0">
              <a:solidFill>
                <a:schemeClr val="accent2">
                  <a:lumMod val="75000"/>
                </a:schemeClr>
              </a:solidFill>
            </a:endParaRPr>
          </a:p>
          <a:p>
            <a:pPr marL="0" lvl="0" indent="0">
              <a:spcBef>
                <a:spcPts val="600"/>
              </a:spcBef>
              <a:spcAft>
                <a:spcPts val="600"/>
              </a:spcAft>
              <a:buClr>
                <a:schemeClr val="dk1"/>
              </a:buClr>
              <a:buSzPts val="1100"/>
              <a:buNone/>
            </a:pPr>
            <a:r>
              <a:rPr lang="en-GB" sz="1800" dirty="0" smtClean="0">
                <a:solidFill>
                  <a:schemeClr val="tx1"/>
                </a:solidFill>
              </a:rPr>
              <a:t>For Info you can contact us:</a:t>
            </a:r>
            <a:endParaRPr lang="en-GB" sz="1800" dirty="0" smtClean="0">
              <a:solidFill>
                <a:schemeClr val="tx1"/>
              </a:solidFill>
            </a:endParaRPr>
          </a:p>
          <a:p>
            <a:pPr marL="0" lvl="0" indent="0">
              <a:spcBef>
                <a:spcPts val="600"/>
              </a:spcBef>
              <a:spcAft>
                <a:spcPts val="600"/>
              </a:spcAft>
              <a:buClr>
                <a:schemeClr val="dk1"/>
              </a:buClr>
              <a:buSzPts val="1100"/>
              <a:buNone/>
            </a:pPr>
            <a:r>
              <a:rPr lang="en-GB" sz="1800" b="1" u="sng" dirty="0" smtClean="0">
                <a:solidFill>
                  <a:schemeClr val="accent2">
                    <a:lumMod val="75000"/>
                  </a:schemeClr>
                </a:solidFill>
              </a:rPr>
              <a:t>info@inovirexitsystems.com</a:t>
            </a:r>
            <a:endParaRPr lang="en-GB" b="1" u="sng" dirty="0" smtClean="0">
              <a:solidFill>
                <a:schemeClr val="accent2">
                  <a:lumMod val="75000"/>
                </a:schemeClr>
              </a:solidFill>
            </a:endParaRPr>
          </a:p>
        </p:txBody>
      </p:sp>
      <p:sp>
        <p:nvSpPr>
          <p:cNvPr id="104" name="Google Shape;104;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solidFill>
                  <a:schemeClr val="lt1"/>
                </a:solidFill>
              </a:rPr>
            </a:fld>
            <a:endParaRPr>
              <a:solidFill>
                <a:schemeClr val="lt1"/>
              </a:solidFill>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ctrTitle"/>
          </p:nvPr>
        </p:nvSpPr>
        <p:spPr>
          <a:xfrm>
            <a:off x="685800" y="285735"/>
            <a:ext cx="7772400" cy="1214446"/>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dirty="0">
                <a:solidFill>
                  <a:schemeClr val="accent1"/>
                </a:solidFill>
              </a:rPr>
              <a:t>1.</a:t>
            </a:r>
            <a:endParaRPr>
              <a:solidFill>
                <a:schemeClr val="accent1"/>
              </a:solidFill>
            </a:endParaRPr>
          </a:p>
          <a:p>
            <a:pPr marL="0" lvl="0" indent="0" algn="l" rtl="0">
              <a:spcBef>
                <a:spcPts val="0"/>
              </a:spcBef>
              <a:spcAft>
                <a:spcPts val="0"/>
              </a:spcAft>
              <a:buNone/>
            </a:pPr>
            <a:r>
              <a:rPr lang="en-GB" dirty="0" smtClean="0"/>
              <a:t>About</a:t>
            </a:r>
            <a:endParaRPr lang="en-GB" dirty="0" smtClean="0"/>
          </a:p>
        </p:txBody>
      </p:sp>
      <p:sp>
        <p:nvSpPr>
          <p:cNvPr id="110" name="Google Shape;110;p15"/>
          <p:cNvSpPr txBox="1">
            <a:spLocks noGrp="1"/>
          </p:cNvSpPr>
          <p:nvPr>
            <p:ph type="subTitle" idx="1"/>
          </p:nvPr>
        </p:nvSpPr>
        <p:spPr>
          <a:xfrm>
            <a:off x="685800" y="1714494"/>
            <a:ext cx="7772400" cy="1760858"/>
          </a:xfrm>
          <a:prstGeom prst="rect">
            <a:avLst/>
          </a:prstGeom>
        </p:spPr>
        <p:txBody>
          <a:bodyPr spcFirstLastPara="1" wrap="square" lIns="0" tIns="0" rIns="0" bIns="0" anchor="t" anchorCtr="0">
            <a:noAutofit/>
          </a:bodyPr>
          <a:lstStyle/>
          <a:p>
            <a:r>
              <a:rPr lang="en-GB" sz="1400" dirty="0" smtClean="0"/>
              <a:t>         With a sole focus on providing on-demand and flawlessly managed IT support services across the worldwide landscape, round-the-clock, Inovirex IT Systems is a renowned provider of third-party IT, technical support, Allied health professionals and Medical Billing BPO services. Our staffs is made up of highly qualified and specialized engineers and Medical Health Professionals who are on call around-the-clock to respond quickly to client site visits and skilfully resolve any issues that may arise.</a:t>
            </a:r>
            <a:endParaRPr lang="en-GB" sz="1400" dirty="0" smtClean="0"/>
          </a:p>
          <a:p>
            <a:endParaRPr lang="en-GB" sz="1400" dirty="0" smtClean="0"/>
          </a:p>
          <a:p>
            <a:r>
              <a:rPr lang="en-GB" sz="1400" dirty="0" smtClean="0"/>
              <a:t>         Our engineers and Medical Health Professionals are like valiant troops who are always ready to step up and handle problems on customer locations; they exhibit an unshakeable dedication.</a:t>
            </a:r>
            <a:endParaRPr lang="en-GB" sz="1400" dirty="0" smtClean="0"/>
          </a:p>
          <a:p>
            <a:pPr marL="0" lvl="0" indent="0" algn="l" rtl="0">
              <a:spcBef>
                <a:spcPts val="0"/>
              </a:spcBef>
              <a:spcAft>
                <a:spcPts val="600"/>
              </a:spcAft>
              <a:buNone/>
            </a:pPr>
            <a:endParaRPr lang="en-GB" sz="1400" dirty="0" smtClean="0"/>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810450" y="1593500"/>
            <a:ext cx="5783700" cy="27369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GB" dirty="0" smtClean="0"/>
              <a:t>Opportunities don’t happen, You create Them.</a:t>
            </a:r>
            <a:endParaRPr lang="en-GB" dirty="0" smtClean="0"/>
          </a:p>
        </p:txBody>
      </p:sp>
      <p:sp>
        <p:nvSpPr>
          <p:cNvPr id="116" name="Google Shape;116;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dirty="0" smtClean="0"/>
              <a:t>Our Services:</a:t>
            </a:r>
            <a:endParaRPr lang="en-GB" dirty="0" smtClean="0"/>
          </a:p>
        </p:txBody>
      </p:sp>
      <p:sp>
        <p:nvSpPr>
          <p:cNvPr id="122" name="Google Shape;122;p17"/>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r>
              <a:rPr lang="en-GB" sz="1600" b="1" dirty="0" smtClean="0">
                <a:latin typeface="Calibri" panose="020F0502020204030204" pitchFamily="34" charset="0"/>
                <a:cs typeface="Calibri" panose="020F0502020204030204" pitchFamily="34" charset="0"/>
              </a:rPr>
              <a:t>IT and Technical Staff:</a:t>
            </a:r>
            <a:endParaRPr lang="en-GB" sz="1600" dirty="0" smtClean="0">
              <a:latin typeface="Calibri" panose="020F0502020204030204" pitchFamily="34" charset="0"/>
              <a:cs typeface="Calibri" panose="020F0502020204030204" pitchFamily="34" charset="0"/>
            </a:endParaRPr>
          </a:p>
          <a:p>
            <a:r>
              <a:rPr lang="en-GB" sz="1600" b="1" dirty="0" smtClean="0">
                <a:latin typeface="Calibri" panose="020F0502020204030204" pitchFamily="34" charset="0"/>
                <a:cs typeface="Calibri" panose="020F0502020204030204" pitchFamily="34" charset="0"/>
              </a:rPr>
              <a:t>24/7 Support</a:t>
            </a:r>
            <a:endParaRPr lang="en-GB" sz="1600" b="1" dirty="0" smtClean="0">
              <a:latin typeface="Calibri" panose="020F0502020204030204" pitchFamily="34" charset="0"/>
              <a:cs typeface="Calibri" panose="020F0502020204030204" pitchFamily="34" charset="0"/>
            </a:endParaRPr>
          </a:p>
          <a:p>
            <a:r>
              <a:rPr lang="en-GB" sz="1600" b="1" dirty="0" smtClean="0">
                <a:latin typeface="Calibri" panose="020F0502020204030204" pitchFamily="34" charset="0"/>
                <a:cs typeface="Calibri" panose="020F0502020204030204" pitchFamily="34" charset="0"/>
              </a:rPr>
              <a:t>Asset Management</a:t>
            </a:r>
            <a:endParaRPr lang="en-GB" sz="1600" b="1" dirty="0" smtClean="0">
              <a:latin typeface="Calibri" panose="020F0502020204030204" pitchFamily="34" charset="0"/>
              <a:cs typeface="Calibri" panose="020F0502020204030204" pitchFamily="34" charset="0"/>
            </a:endParaRPr>
          </a:p>
          <a:p>
            <a:r>
              <a:rPr lang="en-GB" sz="1600" b="1" dirty="0" smtClean="0">
                <a:latin typeface="Calibri" panose="020F0502020204030204" pitchFamily="34" charset="0"/>
                <a:cs typeface="Calibri" panose="020F0502020204030204" pitchFamily="34" charset="0"/>
              </a:rPr>
              <a:t>IT Stocking</a:t>
            </a:r>
            <a:endParaRPr lang="en-GB" sz="1600" b="1" dirty="0" smtClean="0">
              <a:latin typeface="Calibri" panose="020F0502020204030204" pitchFamily="34" charset="0"/>
              <a:cs typeface="Calibri" panose="020F0502020204030204" pitchFamily="34" charset="0"/>
            </a:endParaRPr>
          </a:p>
          <a:p>
            <a:r>
              <a:rPr lang="en-GB" sz="1600" b="1" dirty="0" smtClean="0">
                <a:latin typeface="Calibri" panose="020F0502020204030204" pitchFamily="34" charset="0"/>
                <a:cs typeface="Calibri" panose="020F0502020204030204" pitchFamily="34" charset="0"/>
              </a:rPr>
              <a:t>IT Equipment Services</a:t>
            </a:r>
            <a:endParaRPr lang="en-GB" sz="1600" b="1" dirty="0" smtClean="0">
              <a:latin typeface="Calibri" panose="020F0502020204030204" pitchFamily="34" charset="0"/>
              <a:cs typeface="Calibri" panose="020F0502020204030204" pitchFamily="34" charset="0"/>
            </a:endParaRPr>
          </a:p>
          <a:p>
            <a:r>
              <a:rPr lang="en-GB" sz="1600" b="1" dirty="0" smtClean="0">
                <a:latin typeface="Calibri" panose="020F0502020204030204" pitchFamily="34" charset="0"/>
                <a:cs typeface="Calibri" panose="020F0502020204030204" pitchFamily="34" charset="0"/>
              </a:rPr>
              <a:t>Skilled Allied Health Professionals</a:t>
            </a:r>
            <a:endParaRPr lang="en-GB" sz="1600" dirty="0" smtClean="0">
              <a:latin typeface="Calibri" panose="020F0502020204030204" pitchFamily="34" charset="0"/>
              <a:cs typeface="Calibri" panose="020F0502020204030204" pitchFamily="34" charset="0"/>
            </a:endParaRPr>
          </a:p>
          <a:p>
            <a:r>
              <a:rPr lang="en-GB" sz="1600" b="1" dirty="0" smtClean="0">
                <a:latin typeface="Calibri" panose="020F0502020204030204" pitchFamily="34" charset="0"/>
                <a:cs typeface="Calibri" panose="020F0502020204030204" pitchFamily="34" charset="0"/>
              </a:rPr>
              <a:t>BPO Services</a:t>
            </a:r>
            <a:endParaRPr lang="en-GB" sz="1600" dirty="0" smtClean="0">
              <a:latin typeface="Calibri" panose="020F0502020204030204" pitchFamily="34" charset="0"/>
              <a:cs typeface="Calibri" panose="020F0502020204030204" pitchFamily="34" charset="0"/>
            </a:endParaRPr>
          </a:p>
          <a:p>
            <a:pPr marL="457200" lvl="0" indent="-381000" algn="l" rtl="0">
              <a:spcBef>
                <a:spcPts val="0"/>
              </a:spcBef>
              <a:spcAft>
                <a:spcPts val="0"/>
              </a:spcAft>
              <a:buSzPts val="2400"/>
              <a:buChar char="●"/>
            </a:pPr>
            <a:r>
              <a:rPr lang="en-GB" sz="1600" b="1" dirty="0" smtClean="0">
                <a:latin typeface="Calibri" panose="020F0502020204030204" pitchFamily="34" charset="0"/>
                <a:cs typeface="Calibri" panose="020F0502020204030204" pitchFamily="34" charset="0"/>
              </a:rPr>
              <a:t>Racking/Stacking/ Cabling</a:t>
            </a:r>
            <a:endParaRPr lang="en-GB" sz="1600" b="1" dirty="0" smtClean="0">
              <a:latin typeface="Calibri" panose="020F0502020204030204" pitchFamily="34" charset="0"/>
              <a:cs typeface="Calibri" panose="020F0502020204030204" pitchFamily="34" charset="0"/>
            </a:endParaRPr>
          </a:p>
          <a:p>
            <a:pPr marL="457200" lvl="0" indent="-381000" algn="l" rtl="0">
              <a:spcBef>
                <a:spcPts val="0"/>
              </a:spcBef>
              <a:spcAft>
                <a:spcPts val="0"/>
              </a:spcAft>
              <a:buSzPts val="2400"/>
              <a:buChar char="●"/>
            </a:pPr>
            <a:r>
              <a:rPr lang="en-GB" sz="1600" b="1" dirty="0" smtClean="0">
                <a:latin typeface="Calibri" panose="020F0502020204030204" pitchFamily="34" charset="0"/>
                <a:cs typeface="Calibri" panose="020F0502020204030204" pitchFamily="34" charset="0"/>
              </a:rPr>
              <a:t>Installation &amp; Migration</a:t>
            </a:r>
            <a:endParaRPr lang="en-GB" sz="1600" b="1" dirty="0" smtClean="0">
              <a:latin typeface="Calibri" panose="020F0502020204030204" pitchFamily="34" charset="0"/>
              <a:cs typeface="Calibri" panose="020F0502020204030204" pitchFamily="34" charset="0"/>
            </a:endParaRPr>
          </a:p>
          <a:p>
            <a:pPr marL="457200" lvl="0" indent="-381000" algn="l" rtl="0">
              <a:spcBef>
                <a:spcPts val="0"/>
              </a:spcBef>
              <a:spcAft>
                <a:spcPts val="0"/>
              </a:spcAft>
              <a:buSzPts val="2400"/>
              <a:buChar char="●"/>
            </a:pPr>
            <a:r>
              <a:rPr lang="en-GB" sz="1600" b="1" dirty="0" smtClean="0">
                <a:latin typeface="Calibri" panose="020F0502020204030204" pitchFamily="34" charset="0"/>
                <a:cs typeface="Calibri" panose="020F0502020204030204" pitchFamily="34" charset="0"/>
              </a:rPr>
              <a:t>DC Remote Support</a:t>
            </a:r>
            <a:endParaRPr lang="en-GB" sz="1600" b="1" dirty="0" smtClean="0">
              <a:latin typeface="Calibri" panose="020F0502020204030204" pitchFamily="34" charset="0"/>
              <a:cs typeface="Calibri" panose="020F0502020204030204" pitchFamily="34" charset="0"/>
            </a:endParaRPr>
          </a:p>
          <a:p>
            <a:pPr marL="457200" lvl="0" indent="-381000" algn="l" rtl="0">
              <a:spcBef>
                <a:spcPts val="0"/>
              </a:spcBef>
              <a:spcAft>
                <a:spcPts val="0"/>
              </a:spcAft>
              <a:buSzPts val="2400"/>
              <a:buChar char="●"/>
            </a:pPr>
            <a:r>
              <a:rPr lang="en-GB" sz="1600" b="1" dirty="0" smtClean="0">
                <a:latin typeface="Calibri" panose="020F0502020204030204" pitchFamily="34" charset="0"/>
                <a:cs typeface="Calibri" panose="020F0502020204030204" pitchFamily="34" charset="0"/>
              </a:rPr>
              <a:t>Data Center Relocation</a:t>
            </a:r>
            <a:endParaRPr lang="en-GB" sz="1600" b="1" dirty="0" smtClean="0">
              <a:latin typeface="Calibri" panose="020F0502020204030204" pitchFamily="34" charset="0"/>
              <a:cs typeface="Calibri" panose="020F0502020204030204" pitchFamily="34" charset="0"/>
            </a:endParaRPr>
          </a:p>
          <a:p>
            <a:pPr marL="457200" lvl="0" indent="-381000" algn="l" rtl="0">
              <a:spcBef>
                <a:spcPts val="0"/>
              </a:spcBef>
              <a:spcAft>
                <a:spcPts val="0"/>
              </a:spcAft>
              <a:buSzPts val="2400"/>
              <a:buChar char="●"/>
            </a:pPr>
            <a:endParaRPr sz="1600" b="1"/>
          </a:p>
        </p:txBody>
      </p:sp>
      <p:sp>
        <p:nvSpPr>
          <p:cNvPr id="123" name="Google Shape;123;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8"/>
          <p:cNvSpPr txBox="1">
            <a:spLocks noGrp="1"/>
          </p:cNvSpPr>
          <p:nvPr>
            <p:ph type="ctrTitle" idx="4294967295"/>
          </p:nvPr>
        </p:nvSpPr>
        <p:spPr>
          <a:xfrm>
            <a:off x="685800" y="1003113"/>
            <a:ext cx="4644900" cy="1976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sz="3200" dirty="0" smtClean="0">
                <a:solidFill>
                  <a:schemeClr val="lt1"/>
                </a:solidFill>
              </a:rPr>
              <a:t>“Success is the sum of small efforts- repeated day in and day out </a:t>
            </a:r>
            <a:endParaRPr sz="3200">
              <a:solidFill>
                <a:schemeClr val="lt1"/>
              </a:solidFill>
            </a:endParaRPr>
          </a:p>
        </p:txBody>
      </p:sp>
      <p:sp>
        <p:nvSpPr>
          <p:cNvPr id="129" name="Google Shape;129;p18"/>
          <p:cNvSpPr txBox="1">
            <a:spLocks noGrp="1"/>
          </p:cNvSpPr>
          <p:nvPr>
            <p:ph type="subTitle" idx="4294967295"/>
          </p:nvPr>
        </p:nvSpPr>
        <p:spPr>
          <a:xfrm>
            <a:off x="685800" y="2961985"/>
            <a:ext cx="4644900" cy="11784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GB" dirty="0">
                <a:solidFill>
                  <a:schemeClr val="accent2"/>
                </a:solidFill>
              </a:rPr>
              <a:t>Bring the attention of your audience over a key concept using icons or illustrations</a:t>
            </a:r>
            <a:endParaRPr>
              <a:solidFill>
                <a:schemeClr val="accent2"/>
              </a:solidFill>
            </a:endParaRPr>
          </a:p>
        </p:txBody>
      </p:sp>
      <p:sp>
        <p:nvSpPr>
          <p:cNvPr id="130" name="Google Shape;130;p18"/>
          <p:cNvSpPr/>
          <p:nvPr/>
        </p:nvSpPr>
        <p:spPr>
          <a:xfrm>
            <a:off x="7431857" y="3487748"/>
            <a:ext cx="342784" cy="32730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nvGrpSpPr>
          <p:cNvPr id="131" name="Google Shape;131;p18"/>
          <p:cNvGrpSpPr/>
          <p:nvPr/>
        </p:nvGrpSpPr>
        <p:grpSpPr>
          <a:xfrm>
            <a:off x="7006825" y="1649538"/>
            <a:ext cx="1468628" cy="1468963"/>
            <a:chOff x="6654650" y="3665275"/>
            <a:chExt cx="409100" cy="409125"/>
          </a:xfrm>
        </p:grpSpPr>
        <p:sp>
          <p:nvSpPr>
            <p:cNvPr id="132" name="Google Shape;132;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3" name="Google Shape;133;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nvGrpSpPr>
          <p:cNvPr id="134" name="Google Shape;134;p18"/>
          <p:cNvGrpSpPr/>
          <p:nvPr/>
        </p:nvGrpSpPr>
        <p:grpSpPr>
          <a:xfrm rot="1056973">
            <a:off x="5591034" y="2804226"/>
            <a:ext cx="970269" cy="970339"/>
            <a:chOff x="570875" y="4322250"/>
            <a:chExt cx="443300" cy="443325"/>
          </a:xfrm>
        </p:grpSpPr>
        <p:sp>
          <p:nvSpPr>
            <p:cNvPr id="135" name="Google Shape;135;p18"/>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6" name="Google Shape;136;p18"/>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7" name="Google Shape;137;p18"/>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38" name="Google Shape;138;p18"/>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sp>
        <p:nvSpPr>
          <p:cNvPr id="139" name="Google Shape;139;p18"/>
          <p:cNvSpPr/>
          <p:nvPr/>
        </p:nvSpPr>
        <p:spPr>
          <a:xfrm rot="2466579">
            <a:off x="5699940" y="1934386"/>
            <a:ext cx="476257" cy="45474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0" name="Google Shape;140;p18"/>
          <p:cNvSpPr/>
          <p:nvPr/>
        </p:nvSpPr>
        <p:spPr>
          <a:xfrm rot="-1609357">
            <a:off x="6396455" y="2220529"/>
            <a:ext cx="342748" cy="32726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1" name="Google Shape;141;p18"/>
          <p:cNvSpPr/>
          <p:nvPr/>
        </p:nvSpPr>
        <p:spPr>
          <a:xfrm rot="2926412">
            <a:off x="8474641" y="2479791"/>
            <a:ext cx="256675" cy="245082"/>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2" name="Google Shape;142;p18"/>
          <p:cNvSpPr/>
          <p:nvPr/>
        </p:nvSpPr>
        <p:spPr>
          <a:xfrm rot="-1609257">
            <a:off x="7406506" y="837929"/>
            <a:ext cx="231253" cy="22080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3" name="Google Shape;143;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solidFill>
                  <a:schemeClr val="lt1"/>
                </a:solidFill>
              </a:rPr>
            </a:fld>
            <a:endParaRPr>
              <a:solidFill>
                <a:schemeClr val="lt1"/>
              </a:solidFil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172"/>
        <p:cNvGrpSpPr/>
        <p:nvPr/>
      </p:nvGrpSpPr>
      <p:grpSpPr>
        <a:xfrm>
          <a:off x="0" y="0"/>
          <a:ext cx="0" cy="0"/>
          <a:chOff x="0" y="0"/>
          <a:chExt cx="0" cy="0"/>
        </a:xfrm>
      </p:grpSpPr>
      <p:sp>
        <p:nvSpPr>
          <p:cNvPr id="173" name="Google Shape;173;p22"/>
          <p:cNvSpPr txBox="1">
            <a:spLocks noGrp="1"/>
          </p:cNvSpPr>
          <p:nvPr>
            <p:ph type="title" idx="4294967295"/>
          </p:nvPr>
        </p:nvSpPr>
        <p:spPr>
          <a:xfrm>
            <a:off x="657225" y="2121300"/>
            <a:ext cx="3098100" cy="900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z="2400" b="0" dirty="0" smtClean="0">
                <a:solidFill>
                  <a:schemeClr val="lt1"/>
                </a:solidFill>
              </a:rPr>
              <a:t>INOVIREXT IT SYSTEMS</a:t>
            </a:r>
            <a:r>
              <a:rPr lang="en-GB" sz="2400" dirty="0" smtClean="0">
                <a:solidFill>
                  <a:schemeClr val="lt1"/>
                </a:solidFill>
              </a:rPr>
              <a:t>.</a:t>
            </a:r>
            <a:endParaRPr sz="2400">
              <a:solidFill>
                <a:schemeClr val="lt1"/>
              </a:solidFill>
            </a:endParaRPr>
          </a:p>
        </p:txBody>
      </p:sp>
      <p:sp>
        <p:nvSpPr>
          <p:cNvPr id="174" name="Google Shape;174;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solidFill>
                  <a:schemeClr val="lt1"/>
                </a:solidFill>
              </a:rPr>
            </a:fld>
            <a:endParaRPr>
              <a:solidFill>
                <a:schemeClr val="lt1"/>
              </a:solidFill>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3"/>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dirty="0" smtClean="0"/>
              <a:t>Inovirex IT Systems is your complete business partner</a:t>
            </a:r>
            <a:endParaRPr lang="en-GB" dirty="0" smtClean="0"/>
          </a:p>
        </p:txBody>
      </p:sp>
      <p:sp>
        <p:nvSpPr>
          <p:cNvPr id="180" name="Google Shape;180;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fld>
            <a:endParaRPr lang="en-GB"/>
          </a:p>
        </p:txBody>
      </p:sp>
      <p:grpSp>
        <p:nvGrpSpPr>
          <p:cNvPr id="181" name="Google Shape;181;p23"/>
          <p:cNvGrpSpPr/>
          <p:nvPr/>
        </p:nvGrpSpPr>
        <p:grpSpPr>
          <a:xfrm>
            <a:off x="1071538" y="1643056"/>
            <a:ext cx="5700781" cy="3081792"/>
            <a:chOff x="2361171" y="1454538"/>
            <a:chExt cx="5700781" cy="3081792"/>
          </a:xfrm>
        </p:grpSpPr>
        <p:sp>
          <p:nvSpPr>
            <p:cNvPr id="182" name="Google Shape;182;p23"/>
            <p:cNvSpPr/>
            <p:nvPr/>
          </p:nvSpPr>
          <p:spPr>
            <a:xfrm rot="-6597333">
              <a:off x="4296826" y="3950027"/>
              <a:ext cx="586303" cy="586303"/>
            </a:xfrm>
            <a:prstGeom prst="ellipse">
              <a:avLst/>
            </a:prstGeom>
            <a:gradFill>
              <a:gsLst>
                <a:gs pos="0">
                  <a:schemeClr val="accent1"/>
                </a:gs>
                <a:gs pos="100000">
                  <a:srgbClr val="00D0FF">
                    <a:alpha val="11764"/>
                  </a:srgbClr>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23"/>
            <p:cNvSpPr/>
            <p:nvPr/>
          </p:nvSpPr>
          <p:spPr>
            <a:xfrm rot="-6599386">
              <a:off x="2361171" y="3604583"/>
              <a:ext cx="440541" cy="440541"/>
            </a:xfrm>
            <a:prstGeom prst="ellipse">
              <a:avLst/>
            </a:prstGeom>
            <a:gradFill>
              <a:gsLst>
                <a:gs pos="0">
                  <a:schemeClr val="accent1"/>
                </a:gs>
                <a:gs pos="100000">
                  <a:srgbClr val="00D0FF">
                    <a:alpha val="11764"/>
                  </a:srgbClr>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23"/>
            <p:cNvSpPr/>
            <p:nvPr/>
          </p:nvSpPr>
          <p:spPr>
            <a:xfrm rot="18445279">
              <a:off x="2887641" y="2346984"/>
              <a:ext cx="1199287" cy="1199287"/>
            </a:xfrm>
            <a:prstGeom prst="ellipse">
              <a:avLst/>
            </a:prstGeom>
            <a:gradFill>
              <a:gsLst>
                <a:gs pos="0">
                  <a:schemeClr val="accent1"/>
                </a:gs>
                <a:gs pos="100000">
                  <a:srgbClr val="00D0FF">
                    <a:alpha val="11764"/>
                  </a:srgbClr>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23"/>
            <p:cNvSpPr/>
            <p:nvPr/>
          </p:nvSpPr>
          <p:spPr>
            <a:xfrm rot="20154728">
              <a:off x="6380371" y="1454538"/>
              <a:ext cx="1681581" cy="1444909"/>
            </a:xfrm>
            <a:prstGeom prst="ellipse">
              <a:avLst/>
            </a:prstGeom>
            <a:gradFill>
              <a:gsLst>
                <a:gs pos="0">
                  <a:schemeClr val="accent1"/>
                </a:gs>
                <a:gs pos="100000">
                  <a:srgbClr val="00D0FF">
                    <a:alpha val="11764"/>
                  </a:srgbClr>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dirty="0" smtClean="0"/>
                <a:t>BPO Services </a:t>
              </a:r>
              <a:endParaRPr lang="en-GB" dirty="0" smtClean="0"/>
            </a:p>
          </p:txBody>
        </p:sp>
        <p:sp>
          <p:nvSpPr>
            <p:cNvPr id="186" name="Google Shape;186;p23"/>
            <p:cNvSpPr/>
            <p:nvPr/>
          </p:nvSpPr>
          <p:spPr>
            <a:xfrm rot="-6597866">
              <a:off x="2661829" y="2208216"/>
              <a:ext cx="629106" cy="629106"/>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23"/>
            <p:cNvSpPr/>
            <p:nvPr/>
          </p:nvSpPr>
          <p:spPr>
            <a:xfrm rot="-6597701">
              <a:off x="3156925" y="1667343"/>
              <a:ext cx="274172" cy="274172"/>
            </a:xfrm>
            <a:prstGeom prst="ellipse">
              <a:avLst/>
            </a:prstGeom>
            <a:gradFill>
              <a:gsLst>
                <a:gs pos="0">
                  <a:schemeClr val="accent1"/>
                </a:gs>
                <a:gs pos="100000">
                  <a:srgbClr val="00D0FF">
                    <a:alpha val="11764"/>
                  </a:srgbClr>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88" name="Google Shape;188;p23"/>
          <p:cNvGrpSpPr/>
          <p:nvPr/>
        </p:nvGrpSpPr>
        <p:grpSpPr>
          <a:xfrm>
            <a:off x="3003344" y="1927341"/>
            <a:ext cx="2440200" cy="2440200"/>
            <a:chOff x="4447194" y="1815766"/>
            <a:chExt cx="2440200" cy="2440200"/>
          </a:xfrm>
        </p:grpSpPr>
        <p:sp>
          <p:nvSpPr>
            <p:cNvPr id="189" name="Google Shape;189;p23"/>
            <p:cNvSpPr/>
            <p:nvPr/>
          </p:nvSpPr>
          <p:spPr>
            <a:xfrm>
              <a:off x="4447194" y="1815766"/>
              <a:ext cx="2440200" cy="2440200"/>
            </a:xfrm>
            <a:prstGeom prst="ellipse">
              <a:avLst/>
            </a:prstGeom>
            <a:solidFill>
              <a:schemeClr val="accent2"/>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Light" panose="00000500000000000000"/>
                <a:ea typeface="Montserrat Light" panose="00000500000000000000"/>
                <a:cs typeface="Montserrat Light" panose="00000500000000000000"/>
                <a:sym typeface="Montserrat Light" panose="00000500000000000000"/>
              </a:endParaRPr>
            </a:p>
          </p:txBody>
        </p:sp>
        <p:sp>
          <p:nvSpPr>
            <p:cNvPr id="190" name="Google Shape;190;p23"/>
            <p:cNvSpPr txBox="1"/>
            <p:nvPr/>
          </p:nvSpPr>
          <p:spPr>
            <a:xfrm>
              <a:off x="4735950" y="2504275"/>
              <a:ext cx="1862700" cy="116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dirty="0" smtClean="0">
                  <a:solidFill>
                    <a:srgbClr val="FFFFFF"/>
                  </a:solidFill>
                  <a:latin typeface="Montserrat Light" panose="00000500000000000000"/>
                  <a:ea typeface="Montserrat Light" panose="00000500000000000000"/>
                  <a:cs typeface="Montserrat Light" panose="00000500000000000000"/>
                  <a:sym typeface="Montserrat Light" panose="00000500000000000000"/>
                </a:rPr>
                <a:t>By Providing IT and Technical Support</a:t>
              </a:r>
              <a:endParaRPr sz="1200">
                <a:solidFill>
                  <a:srgbClr val="FFFFFF"/>
                </a:solidFill>
                <a:latin typeface="Montserrat Light" panose="00000500000000000000"/>
                <a:ea typeface="Montserrat Light" panose="00000500000000000000"/>
                <a:cs typeface="Montserrat Light" panose="00000500000000000000"/>
                <a:sym typeface="Montserrat Light" panose="00000500000000000000"/>
              </a:endParaRPr>
            </a:p>
          </p:txBody>
        </p:sp>
      </p:grpSp>
      <p:grpSp>
        <p:nvGrpSpPr>
          <p:cNvPr id="191" name="Google Shape;191;p23"/>
          <p:cNvGrpSpPr/>
          <p:nvPr/>
        </p:nvGrpSpPr>
        <p:grpSpPr>
          <a:xfrm>
            <a:off x="2123087" y="1485628"/>
            <a:ext cx="1423800" cy="1423800"/>
            <a:chOff x="3490737" y="1374053"/>
            <a:chExt cx="1423800" cy="1423800"/>
          </a:xfrm>
        </p:grpSpPr>
        <p:sp>
          <p:nvSpPr>
            <p:cNvPr id="192" name="Google Shape;192;p23"/>
            <p:cNvSpPr/>
            <p:nvPr/>
          </p:nvSpPr>
          <p:spPr>
            <a:xfrm>
              <a:off x="3490737" y="1374053"/>
              <a:ext cx="1423800" cy="14238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accent2"/>
                </a:solidFill>
                <a:latin typeface="Montserrat Light" panose="00000500000000000000"/>
                <a:ea typeface="Montserrat Light" panose="00000500000000000000"/>
                <a:cs typeface="Montserrat Light" panose="00000500000000000000"/>
                <a:sym typeface="Montserrat Light" panose="00000500000000000000"/>
              </a:endParaRPr>
            </a:p>
          </p:txBody>
        </p:sp>
        <p:sp>
          <p:nvSpPr>
            <p:cNvPr id="193" name="Google Shape;193;p23"/>
            <p:cNvSpPr txBox="1"/>
            <p:nvPr/>
          </p:nvSpPr>
          <p:spPr>
            <a:xfrm>
              <a:off x="3718754" y="1613603"/>
              <a:ext cx="9678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dirty="0" smtClean="0">
                  <a:solidFill>
                    <a:schemeClr val="accent2"/>
                  </a:solidFill>
                  <a:latin typeface="Montserrat Light" panose="00000500000000000000"/>
                  <a:ea typeface="Montserrat Light" panose="00000500000000000000"/>
                  <a:cs typeface="Montserrat Light" panose="00000500000000000000"/>
                  <a:sym typeface="Montserrat Light" panose="00000500000000000000"/>
                </a:rPr>
                <a:t>By providing 24/7 Customer support	</a:t>
              </a:r>
              <a:endParaRPr sz="1100">
                <a:solidFill>
                  <a:schemeClr val="accent2"/>
                </a:solidFill>
                <a:latin typeface="Montserrat Light" panose="00000500000000000000"/>
                <a:ea typeface="Montserrat Light" panose="00000500000000000000"/>
                <a:cs typeface="Montserrat Light" panose="00000500000000000000"/>
                <a:sym typeface="Montserrat Light" panose="00000500000000000000"/>
              </a:endParaRPr>
            </a:p>
          </p:txBody>
        </p:sp>
      </p:grpSp>
      <p:grpSp>
        <p:nvGrpSpPr>
          <p:cNvPr id="194" name="Google Shape;194;p23"/>
          <p:cNvGrpSpPr/>
          <p:nvPr/>
        </p:nvGrpSpPr>
        <p:grpSpPr>
          <a:xfrm>
            <a:off x="1781903" y="3049864"/>
            <a:ext cx="1498800" cy="1498800"/>
            <a:chOff x="644203" y="3718814"/>
            <a:chExt cx="1498800" cy="1498800"/>
          </a:xfrm>
        </p:grpSpPr>
        <p:sp>
          <p:nvSpPr>
            <p:cNvPr id="195" name="Google Shape;195;p23"/>
            <p:cNvSpPr/>
            <p:nvPr/>
          </p:nvSpPr>
          <p:spPr>
            <a:xfrm>
              <a:off x="644203" y="3718814"/>
              <a:ext cx="1498800" cy="14988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500">
                <a:solidFill>
                  <a:schemeClr val="accent2"/>
                </a:solidFill>
                <a:latin typeface="Montserrat Light" panose="00000500000000000000"/>
                <a:ea typeface="Montserrat Light" panose="00000500000000000000"/>
                <a:cs typeface="Montserrat Light" panose="00000500000000000000"/>
                <a:sym typeface="Montserrat Light" panose="00000500000000000000"/>
              </a:endParaRPr>
            </a:p>
          </p:txBody>
        </p:sp>
        <p:sp>
          <p:nvSpPr>
            <p:cNvPr id="196" name="Google Shape;196;p23"/>
            <p:cNvSpPr txBox="1"/>
            <p:nvPr/>
          </p:nvSpPr>
          <p:spPr>
            <a:xfrm>
              <a:off x="856976" y="3995874"/>
              <a:ext cx="1220002" cy="110221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100" dirty="0" smtClean="0">
                  <a:solidFill>
                    <a:schemeClr val="accent2"/>
                  </a:solidFill>
                  <a:latin typeface="Montserrat Light" panose="00000500000000000000"/>
                  <a:ea typeface="Montserrat Light" panose="00000500000000000000"/>
                  <a:cs typeface="Montserrat Light" panose="00000500000000000000"/>
                  <a:sym typeface="Montserrat Light" panose="00000500000000000000"/>
                </a:rPr>
                <a:t>By Providing Allied Health Professionals</a:t>
              </a:r>
              <a:endParaRPr sz="1100">
                <a:solidFill>
                  <a:schemeClr val="accent2"/>
                </a:solidFill>
                <a:latin typeface="Montserrat Light" panose="00000500000000000000"/>
                <a:ea typeface="Montserrat Light" panose="00000500000000000000"/>
                <a:cs typeface="Montserrat Light" panose="00000500000000000000"/>
                <a:sym typeface="Montserrat Light" panose="00000500000000000000"/>
              </a:endParaRPr>
            </a:p>
          </p:txBody>
        </p:sp>
      </p:gr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p:nvPr/>
        </p:nvSpPr>
        <p:spPr>
          <a:xfrm>
            <a:off x="514725" y="790184"/>
            <a:ext cx="8171736" cy="3892835"/>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25"/>
          <p:cNvSpPr txBox="1">
            <a:spLocks noGrp="1"/>
          </p:cNvSpPr>
          <p:nvPr>
            <p:ph type="title" idx="4294967295"/>
          </p:nvPr>
        </p:nvSpPr>
        <p:spPr>
          <a:xfrm>
            <a:off x="855300" y="393875"/>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GB">
                <a:solidFill>
                  <a:schemeClr val="lt1"/>
                </a:solidFill>
              </a:rPr>
              <a:t>Maps</a:t>
            </a:r>
            <a:endParaRPr>
              <a:solidFill>
                <a:schemeClr val="lt1"/>
              </a:solidFill>
            </a:endParaRPr>
          </a:p>
        </p:txBody>
      </p:sp>
      <p:sp>
        <p:nvSpPr>
          <p:cNvPr id="210" name="Google Shape;210;p25"/>
          <p:cNvSpPr/>
          <p:nvPr/>
        </p:nvSpPr>
        <p:spPr>
          <a:xfrm>
            <a:off x="5715008" y="1500180"/>
            <a:ext cx="796200" cy="500066"/>
          </a:xfrm>
          <a:prstGeom prst="wedgeRectCallout">
            <a:avLst>
              <a:gd name="adj1" fmla="val -21428"/>
              <a:gd name="adj2" fmla="val 84287"/>
            </a:avLst>
          </a:prstGeom>
          <a:solidFill>
            <a:schemeClr val="accent4"/>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GB" sz="1000" dirty="0" smtClean="0">
                <a:solidFill>
                  <a:schemeClr val="dk1"/>
                </a:solidFill>
                <a:latin typeface="Montserrat Light" panose="00000500000000000000"/>
                <a:ea typeface="Montserrat Light" panose="00000500000000000000"/>
                <a:cs typeface="Montserrat Light" panose="00000500000000000000"/>
                <a:sym typeface="Montserrat Light" panose="00000500000000000000"/>
              </a:rPr>
              <a:t>Inovirex IT Systems</a:t>
            </a:r>
            <a:endParaRPr sz="1000">
              <a:solidFill>
                <a:schemeClr val="dk1"/>
              </a:solidFill>
              <a:latin typeface="Montserrat Light" panose="00000500000000000000"/>
              <a:ea typeface="Montserrat Light" panose="00000500000000000000"/>
              <a:cs typeface="Montserrat Light" panose="00000500000000000000"/>
              <a:sym typeface="Montserrat Light" panose="00000500000000000000"/>
            </a:endParaRPr>
          </a:p>
        </p:txBody>
      </p:sp>
      <p:sp>
        <p:nvSpPr>
          <p:cNvPr id="211" name="Google Shape;211;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GB">
                <a:solidFill>
                  <a:schemeClr val="lt1"/>
                </a:solidFill>
              </a:rPr>
            </a:fld>
            <a:endParaRPr>
              <a:solidFill>
                <a:schemeClr val="lt1"/>
              </a:solidFill>
            </a:endParaRPr>
          </a:p>
        </p:txBody>
      </p:sp>
      <p:sp>
        <p:nvSpPr>
          <p:cNvPr id="212" name="Google Shape;212;p25"/>
          <p:cNvSpPr txBox="1">
            <a:spLocks noGrp="1"/>
          </p:cNvSpPr>
          <p:nvPr>
            <p:ph type="body" idx="4294967295"/>
          </p:nvPr>
        </p:nvSpPr>
        <p:spPr>
          <a:xfrm>
            <a:off x="457200" y="4756975"/>
            <a:ext cx="7719300" cy="306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900" b="1" dirty="0">
                <a:solidFill>
                  <a:schemeClr val="lt1"/>
                </a:solidFill>
              </a:rPr>
              <a:t>Find more maps at </a:t>
            </a:r>
            <a:r>
              <a:rPr lang="en-GB" sz="900" u="sng" dirty="0">
                <a:solidFill>
                  <a:schemeClr val="lt1"/>
                </a:solidFill>
                <a:hlinkClick r:id="rId1"/>
              </a:rPr>
              <a:t>slidescarnival.com/extra-free-resources-icons-and-maps</a:t>
            </a:r>
            <a:endParaRPr sz="900">
              <a:solidFill>
                <a:schemeClr val="lt1"/>
              </a:solidFill>
            </a:endParaRPr>
          </a:p>
          <a:p>
            <a:pPr marL="0" lvl="0" indent="0" algn="l" rtl="0">
              <a:spcBef>
                <a:spcPts val="600"/>
              </a:spcBef>
              <a:spcAft>
                <a:spcPts val="600"/>
              </a:spcAft>
              <a:buNone/>
            </a:pPr>
            <a:endParaRPr sz="900" b="1">
              <a:solidFill>
                <a:schemeClr val="lt1"/>
              </a:solidFill>
            </a:endParaRPr>
          </a:p>
        </p:txBody>
      </p:sp>
      <p:sp>
        <p:nvSpPr>
          <p:cNvPr id="213" name="Google Shape;213;p25"/>
          <p:cNvSpPr/>
          <p:nvPr/>
        </p:nvSpPr>
        <p:spPr>
          <a:xfrm>
            <a:off x="1168700" y="2087050"/>
            <a:ext cx="125700" cy="125700"/>
          </a:xfrm>
          <a:prstGeom prst="ellipse">
            <a:avLst/>
          </a:prstGeom>
          <a:gradFill>
            <a:gsLst>
              <a:gs pos="0">
                <a:schemeClr val="accent4"/>
              </a:gs>
              <a:gs pos="100000">
                <a:schemeClr val="accent1"/>
              </a:gs>
            </a:gsLst>
            <a:lin ang="2700006" scaled="0"/>
          </a:gradFill>
          <a:ln>
            <a:noFill/>
          </a:ln>
          <a:effectLst>
            <a:outerShdw blurRad="28575" dist="9525" dir="540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25"/>
          <p:cNvSpPr/>
          <p:nvPr/>
        </p:nvSpPr>
        <p:spPr>
          <a:xfrm>
            <a:off x="2853925" y="3746750"/>
            <a:ext cx="125700" cy="125700"/>
          </a:xfrm>
          <a:prstGeom prst="ellipse">
            <a:avLst/>
          </a:prstGeom>
          <a:gradFill>
            <a:gsLst>
              <a:gs pos="0">
                <a:schemeClr val="accent4"/>
              </a:gs>
              <a:gs pos="100000">
                <a:schemeClr val="accent1"/>
              </a:gs>
            </a:gsLst>
            <a:lin ang="2700006" scaled="0"/>
          </a:gradFill>
          <a:ln>
            <a:noFill/>
          </a:ln>
          <a:effectLst>
            <a:outerShdw blurRad="28575" dist="9525" dir="540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25"/>
          <p:cNvSpPr/>
          <p:nvPr/>
        </p:nvSpPr>
        <p:spPr>
          <a:xfrm>
            <a:off x="3891975" y="1838350"/>
            <a:ext cx="125700" cy="125700"/>
          </a:xfrm>
          <a:prstGeom prst="ellipse">
            <a:avLst/>
          </a:prstGeom>
          <a:gradFill>
            <a:gsLst>
              <a:gs pos="0">
                <a:schemeClr val="accent4"/>
              </a:gs>
              <a:gs pos="100000">
                <a:schemeClr val="accent1"/>
              </a:gs>
            </a:gsLst>
            <a:lin ang="2700006" scaled="0"/>
          </a:gradFill>
          <a:ln>
            <a:noFill/>
          </a:ln>
          <a:effectLst>
            <a:outerShdw blurRad="28575" dist="9525" dir="540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25"/>
          <p:cNvSpPr/>
          <p:nvPr/>
        </p:nvSpPr>
        <p:spPr>
          <a:xfrm>
            <a:off x="4674525" y="3949350"/>
            <a:ext cx="125700" cy="125700"/>
          </a:xfrm>
          <a:prstGeom prst="ellipse">
            <a:avLst/>
          </a:prstGeom>
          <a:gradFill>
            <a:gsLst>
              <a:gs pos="0">
                <a:schemeClr val="accent4"/>
              </a:gs>
              <a:gs pos="100000">
                <a:schemeClr val="accent1"/>
              </a:gs>
            </a:gsLst>
            <a:lin ang="2700006" scaled="0"/>
          </a:gradFill>
          <a:ln>
            <a:noFill/>
          </a:ln>
          <a:effectLst>
            <a:outerShdw blurRad="28575" dist="9525" dir="540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 name="Google Shape;217;p25"/>
          <p:cNvSpPr/>
          <p:nvPr/>
        </p:nvSpPr>
        <p:spPr>
          <a:xfrm>
            <a:off x="6717425" y="2381575"/>
            <a:ext cx="125700" cy="125700"/>
          </a:xfrm>
          <a:prstGeom prst="ellipse">
            <a:avLst/>
          </a:prstGeom>
          <a:gradFill>
            <a:gsLst>
              <a:gs pos="0">
                <a:schemeClr val="accent4"/>
              </a:gs>
              <a:gs pos="100000">
                <a:schemeClr val="accent1"/>
              </a:gs>
            </a:gsLst>
            <a:lin ang="2700006" scaled="0"/>
          </a:gradFill>
          <a:ln>
            <a:noFill/>
          </a:ln>
          <a:effectLst>
            <a:outerShdw blurRad="28575" dist="9525" dir="540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 name="Google Shape;218;p25"/>
          <p:cNvSpPr/>
          <p:nvPr/>
        </p:nvSpPr>
        <p:spPr>
          <a:xfrm>
            <a:off x="7380775" y="4007175"/>
            <a:ext cx="125700" cy="125700"/>
          </a:xfrm>
          <a:prstGeom prst="ellipse">
            <a:avLst/>
          </a:prstGeom>
          <a:gradFill>
            <a:gsLst>
              <a:gs pos="0">
                <a:schemeClr val="accent4"/>
              </a:gs>
              <a:gs pos="100000">
                <a:schemeClr val="accent1"/>
              </a:gs>
            </a:gsLst>
            <a:lin ang="2700006" scaled="0"/>
          </a:gradFill>
          <a:ln>
            <a:noFill/>
          </a:ln>
          <a:effectLst>
            <a:outerShdw blurRad="28575" dist="9525" dir="5400000" algn="bl" rotWithShape="0">
              <a:schemeClr val="dk1">
                <a:alpha val="5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p:fade thruBlk="1"/>
  </p:transition>
</p:sld>
</file>

<file path=ppt/theme/theme1.xml><?xml version="1.0" encoding="utf-8"?>
<a:theme xmlns:a="http://schemas.openxmlformats.org/drawingml/2006/main" name="Nicholas template">
  <a:themeElements>
    <a:clrScheme name="Custom 347">
      <a:dk1>
        <a:srgbClr val="1E2124"/>
      </a:dk1>
      <a:lt1>
        <a:srgbClr val="FFFFFF"/>
      </a:lt1>
      <a:dk2>
        <a:srgbClr val="7C8894"/>
      </a:dk2>
      <a:lt2>
        <a:srgbClr val="E6ECEE"/>
      </a:lt2>
      <a:accent1>
        <a:srgbClr val="2AC3F3"/>
      </a:accent1>
      <a:accent2>
        <a:srgbClr val="004591"/>
      </a:accent2>
      <a:accent3>
        <a:srgbClr val="6BD8B6"/>
      </a:accent3>
      <a:accent4>
        <a:srgbClr val="A9E04B"/>
      </a:accent4>
      <a:accent5>
        <a:srgbClr val="F3C744"/>
      </a:accent5>
      <a:accent6>
        <a:srgbClr val="F37768"/>
      </a:accent6>
      <a:hlink>
        <a:srgbClr val="003C7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2191</Words>
  <Application>WPS Presentation</Application>
  <PresentationFormat>On-screen Show (16:9)</PresentationFormat>
  <Paragraphs>121</Paragraphs>
  <Slides>12</Slides>
  <Notes>12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12</vt:i4>
      </vt:variant>
    </vt:vector>
  </HeadingPairs>
  <TitlesOfParts>
    <vt:vector size="27" baseType="lpstr">
      <vt:lpstr>Arial</vt:lpstr>
      <vt:lpstr>SimSun</vt:lpstr>
      <vt:lpstr>Wingdings</vt:lpstr>
      <vt:lpstr>Arial</vt:lpstr>
      <vt:lpstr>Montserrat</vt:lpstr>
      <vt:lpstr>Montserrat Light</vt:lpstr>
      <vt:lpstr>Calibri</vt:lpstr>
      <vt:lpstr>Calibri</vt:lpstr>
      <vt:lpstr>Goudy Old Style</vt:lpstr>
      <vt:lpstr>Bookman Old Style</vt:lpstr>
      <vt:lpstr>Microsoft JhengHei UI Light</vt:lpstr>
      <vt:lpstr>Montserrat</vt:lpstr>
      <vt:lpstr>Microsoft YaHei</vt:lpstr>
      <vt:lpstr>Arial Unicode MS</vt:lpstr>
      <vt:lpstr>Nicholas template</vt:lpstr>
      <vt:lpstr>Inovirex IT Systems</vt:lpstr>
      <vt:lpstr>Welcome!</vt:lpstr>
      <vt:lpstr>About</vt:lpstr>
      <vt:lpstr>PowerPoint 演示文稿</vt:lpstr>
      <vt:lpstr>Our Services:</vt:lpstr>
      <vt:lpstr>“Success is the sum of small efforts- repeated day in and day out </vt:lpstr>
      <vt:lpstr>INOVIREXT IT SYSTEMS.</vt:lpstr>
      <vt:lpstr>Inovirex IT Systems is your complete business partner</vt:lpstr>
      <vt:lpstr>Maps</vt:lpstr>
      <vt:lpstr>PowerPoint 演示文稿</vt:lpstr>
      <vt:lpstr>Inovirex IT Systems Team</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Inovirex IT Systems</dc:title>
  <dc:creator>i m khan</dc:creator>
  <cp:lastModifiedBy>Amna Bashir</cp:lastModifiedBy>
  <cp:revision>144</cp:revision>
  <dcterms:created xsi:type="dcterms:W3CDTF">2024-05-25T12:51:00Z</dcterms:created>
  <dcterms:modified xsi:type="dcterms:W3CDTF">2024-05-30T20:01:27Z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5788E4AB02EF45BDA2BCD7D2D7C6C867_13</vt:lpwstr>
  </property>
  <property fmtid="{D5CDD505-2E9C-101B-9397-08002B2CF9AE}" pid="3" name="KSOProductBuildVer">
    <vt:lpwstr>1033-12.2.0.16909</vt:lpwstr>
  </property>
</Properties>
</file>